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3:44:16.85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34970">
    <iact:property name="dataType"/>
    <iact:actionData xml:id="d0">
      <inkml:trace xmlns:inkml="http://www.w3.org/2003/InkML" xml:id="stk0" contextRef="#ctx0" brushRef="#br0">12839 6822 0 0,'0'0'0'1,"-24"0"0"-1,24-24 0 7,-23 24 0 1,23 0 0 1,-24-23 0-2,24 23 0 3,0 0 0-1,24 0 0 0,-1 0 0-2,1 0 0 1,-24 0 0-1,24 23 0 5,46-23 0-6,-46 0 0 3,0 0 0-1,46 0 0 0,-46 0 0 1,23 0 0 1,24 0 0 2,0 0 0-7,0 0 0 5,-1 0 0-1,1 0 0 1,0 24 0-6,-47-24 0 5,46 0 0 5,-22 0 0-7,-25 0 0-6,24 0 0 10,1-24 0-4,-25 24 0 3,1 0 0-3,47 0 0 5,-48 0 0-8,24 24 0 2,1-24 0 10,22 71 0-11,-70-71 0 4,95 23 0-3,-48-23 0 3,-23 24 0 0,23 0 0-4,24-24 0 4,-71 0 0 9,70 0 0-14,-22 0 0 0,-25 0 0 4,1 0 0 0,23 0 0 0,24 0 0 1,-48 0 0 2,72 0 0-5,-48 0 0 5,71 23 0-2,-24 24 0-3,-46-47 0 1,46 24 0 5,-23 0 0-6,23-24 0 2,-47 0 0 0,71 0 0 0,-47 0 0 1,0 0 0 0,47 0 0-2,-24 0 0 1,-23 23 0 6,47-23 0-6,-94 0 0-1,47 0 0 1,-1 0 0-2,-46 0 0 4,70 0 0 0,-46 0 0-5,22 0 0 3,-22 0 0 1,70 0 0 2,-71 0 0-8,47 0 0 7,-70 0 0-2,70 0 0-1,-46 0 0 3,22 0 0 0,-22 0 0 0,-1 0 0-5,71 0 0 5,-47 0 0 2,-1 0 0-6,48 0 0 2,-23 0 0-2,-24 0 0 1,-1 0 0 4,1 0 0-5,0 0 0 3,-24 0 0-4,-23 0 0-3,47 0 0 9,-1 0 0-6,72 0 0 4,-48 0 0 0,24 0 0-2,-47 0 0 2,24-23 0 1,-48 23 0-4,71-24 0 5,-71 24 0-5,71 0 0 3,0 0 0 2,0 0 0-3,-47 0 0-2,47 24 0 4,-95-24 0-1,72 0 0-2,-48 0 0 3,24 0 0 0,-24 0 0-6,24 0 0 9,-48 0 0-8,25 0 0 7,-25 23 0-7,-23-23 0 4,47 0 0 0,-47 0 0-5,0 0 0 7,0 0 0-3,0 0 0 2</inkml:trace>
    </iact:actionData>
  </iact:action>
  <iact:action type="add" startTime="48861">
    <iact:property name="dataType"/>
    <iact:actionData xml:id="d1">
      <inkml:trace xmlns:inkml="http://www.w3.org/2003/InkML" xml:id="stk1" contextRef="#ctx0" brushRef="#br0">10998 10174 0 0,'0'0'0'5,"24"-71"0"6,-24 48 0-9,71 23 0 11,-48 0 0-9,1 0 0 11,47 0 0-11,-1 0 0 12,-46 0 0-7,94 0 0-9,-47 0 0 12,-24 23 0-11,47-23 0 18,-23 0 0-17,47 0 0 10,0-23 0-10,-71 23 0 11,71 0 0-9,-70-24 0 12,70 24 0-14,-24-24 0 13,24 24 0-10,-47 0 0 9,47 0 0-8,-24 0 0-5,-23 0 0 11,47 0 0-8,-71 0 0 11,24 0 0-10,0 24 0 2,47-24 0-3,0 24 0 11,0-24 0-11,0 23 0 8,-47-23 0-8,23 47 0 11,-23-23 0-11,47-24 0 11,-24 0 0-11,48 0 0 13,-24 0 0-11,-47 0 0-5,47-24 0 8,-24 24 0-4,-23 0 0 7,47-47 0-7,0 47 0 8,23-23 0-11,1 23 0 13,-24 0 0-8,-47 0 0 9,47 0 0-11,-24 23 0-4,1-23 0 15,46 47 0-11,-23-23 0 1,24-24 0 11,-24 24 0-9,-24-1 0-7,48-23 0 7,-1 0 0-5,1 24 0 15,-47-24 0-16,46 0 0 16,-23 0 0-15,0 47 0 10,24-47 0-10,23 24 0 10,-23-24 0-6,-1 0 0-6,-23 0 0 11,47 0 0-10,1 0 0 16,22 0 0-17,-46 0 0 12,23 0 0-11,-23 0 0 12,47 0 0-12,23 0 0 16,-47 0 0-14,0 0 0 8,1 0 0-8,-1 0 0 11,47 0 0-8,-70 23 0-7,-1-23 0 12,25 24 0-11,22-24 0 18,1 23 0-17,-94 25 0 10,23-25 0-8,23-23 0 10,95 0 0-10,-47 0 0 10,-71-23 0-11,47-25 0 13,-23 25 0-10,-1-1 0 7,1 24 0-7,-48-23 0-5,-46 23 0 7,-48 23 0-4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31:39.0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act:action type="add" startTime="16553">
    <iact:property name="dataType"/>
    <iact:actionData xml:id="d0">
      <inkml:trace xmlns:inkml="http://www.w3.org/2003/InkML" xml:id="stk0" contextRef="#ctx0" brushRef="#br0">31531 6397 0 0,'0'0'0'16</inkml:trace>
    </iact:actionData>
  </iact:action>
  <iact:action type="add" startTime="16701">
    <iact:property name="dataType"/>
    <iact:actionData xml:id="d1">
      <inkml:trace xmlns:inkml="http://www.w3.org/2003/InkML" xml:id="stk1" contextRef="#ctx0" brushRef="#br0">31531 6397 0 0,'0'0'0'0,"-284"-118"0"4</inkml:trace>
    </iact:actionData>
  </iact:action>
  <iact:action type="add" startTime="16837">
    <iact:property name="dataType"/>
    <iact:actionData xml:id="d2">
      <inkml:trace xmlns:inkml="http://www.w3.org/2003/InkML" xml:id="stk2" contextRef="#ctx0" brushRef="#br0">15199 3423 0 0,'-71'0'0'0,"48"0"0"7,-1 0 0-7,-23 23 0 9,-24-23 0 7,71 0 0-6,0 47 0-9,0-47 0 12,71 0 0-11,0 0 0 8,-1 0 0-5,1-47 0 6,24 24 0-4,-48 23 0 8,47 0 0-11,-23 0 0 14,47 0 0-10,-24 0 0-7,24 70 0 3,-47-70 0 14,47 24 0-4,-23 0 0-13,-25-1 0 6,25-23 0-5,-24 0 0 14,47 0 0-13,-24 24 0 7,-23 23 0-5,23-23 0 11,-70-1 0-11,94-23 0 10,-94 24 0-5,-1-24 0-10,48 0 0 11,-71 24 0-9,0-24 0 5,0 0 0 12,0 0 0-9,0 0 0-6,0 0 0 7,0 0 0-8,0 0 0 8,0 0 0-6,0 0 0 9</inkml:trace>
    </iact:actionData>
  </iact:action>
  <iact:action type="add" startTime="25803">
    <iact:property name="dataType"/>
    <iact:actionData xml:id="d3">
      <inkml:trace xmlns:inkml="http://www.w3.org/2003/InkML" xml:id="stk3" contextRef="#ctx0" brushRef="#br0">21194 4697 0 0,'0'0'0'0,"-118"0"0"9,70 0 0-5,1 0 0 11,0 24 0-12,23 47 0 15,24-24 0-13,0 47 0 6,0-46 0-4,71 46 0 2,-47-47 0-1,-1-47 0-8,1 24 0 14,0 23 0-12,46-47 0 9,-22 0 0-6,-48-47 0 13,23 23 0-17,48 1 0 11,-71-25 0-8,47-22 0 16,-47 46 0-17</inkml:trace>
    </iact:actionData>
  </iact:action>
  <iact:action type="add" startTime="26056">
    <iact:property name="dataType"/>
    <iact:actionData xml:id="d4">
      <inkml:trace xmlns:inkml="http://www.w3.org/2003/InkML" xml:id="stk4" contextRef="#ctx0" brushRef="#br0">21477 4272 0 0,'0'0'0'2,"0"0"0"5,0 0 0-7,0 0 0 17,0 24 0-17,0 47 0 12,0 47 0-9,23-24 0 14,48 24 0-14,-71 24 0 12,24-118 0-15,-1 70 0 13,-23-94 0-8,0 0 0 2,0 0 0 1,0 0 0-1,0-94 0 4,0 70 0-5,0-94 0 11,24 47 0-17,-24-23 0 14,47 47 0-9,-47-24 0 10,0 47 0-14,24 24 0 11,23 0 0-5,-47 24 0 2,24 47 0 1,46-24 0-6,-46 24 0 5,-24-1 0-1,0-46 0 5,0 70 0-9,0-70 0 8,0 47 0-4,0-24 0 2,0-47 0-8,0 0 0 8,0 0 0-5</inkml:trace>
    </iact:actionData>
  </iact:action>
  <iact:action type="add" startTime="26460">
    <iact:property name="dataType"/>
    <iact:actionData xml:id="d5">
      <inkml:trace xmlns:inkml="http://www.w3.org/2003/InkML" xml:id="stk5" contextRef="#ctx0" brushRef="#br0">22303 4414 0 0,'-24'0'0'3,"1"0"0"5,-48 0 0-7,71 0 0 13,-24 0 0-14,24 0 0 0,-23 0 0 11,-1 0 0-2,-23 24 0-9,47-24 0 0,-24 0 0 11,24 94 0-11,0-70 0 3,0-24 0 5,0 71 0 3,0-48 0-11,0 1 0 0,0-24 0 0,0 23 0 13,0 1 0-11,0-24 0 0,24 47 0 12,23-23 0-12,-23-24 0-2,-1 23 0 12,1-23 0 3,-24 0 0-14,23-23 0-1,25 23 0 12,-48-24 0-10,47-47 0-2,-47 71 0 1,23-47 0 1,-23-24 0 8,0 48 0-8,0-1 0 2,24-23 0 7,-24 0 0-9,47 47 0-2,-47-24 0 12,0 24 0-9,0 0 0-2,0 0 0 5,24 0 0 5,-24 0 0-9,0 0 0-2,0 24 0 9,0 47 0-8,0-24 0 12,0 47 0-6,23-47 0 6,-23-23 0-13,0-24 0 6,0 0 0 5,0 0 0-9,0 0 0 8,0 0 0-10</inkml:trace>
    </iact:actionData>
  </iact:action>
  <iact:action type="add" startTime="26818">
    <iact:property name="dataType"/>
    <iact:actionData xml:id="d6">
      <inkml:trace xmlns:inkml="http://www.w3.org/2003/InkML" xml:id="stk6" contextRef="#ctx0" brushRef="#br0">22562 4367 0 0,'0'0'0'4,"0"0"0"7,0 0 0-8,0 0 0 11,0 0 0-13,24 0 0 17,-24 47 0-15,0-23 0 10,24 23 0-11,-24 0 0 4,0-23 0-6,0-1 0 3,0 25 0 4,0-25 0-4,0 1 0 14,0-24 0-17,0-24 0 16,0-47 0-14,0 48 0 15,23-48 0-14,-23 24 0 6,0 23 0-8,47 1 0 14,-47-1 0-12,24 24 0-3,0-24 0 6,-1-23 0 11,-23 47 0-14,24 0 0 6,-24 0 0-8,47 0 0-1,-47 0 0 6</inkml:trace>
    </iact:actionData>
  </iact:action>
  <iact:action type="add" startTime="29012">
    <iact:property name="dataType"/>
    <iact:actionData xml:id="d7">
      <inkml:trace xmlns:inkml="http://www.w3.org/2003/InkML" xml:id="stk7" contextRef="#ctx0" brushRef="#br0">23884 3871 0 0,'0'0'0'7,"0"0"0"-7,0-23 0 13,0 23 0-13,0 0 0 9,24-24 0-4,46 0 0 6,-46 1 0-3,23 23 0 0,24 0 0 2,-24-47 0 3,24 23 0-11,-24 24 0 13,-23 0 0-2,-24 0 0-9</inkml:trace>
    </iact:actionData>
  </iact:action>
  <iact:action type="add" startTime="29211">
    <iact:property name="dataType"/>
    <iact:actionData xml:id="d8">
      <inkml:trace xmlns:inkml="http://www.w3.org/2003/InkML" xml:id="stk8" contextRef="#ctx0" brushRef="#br0">24120 3800 0 0,'-24'24'0'3,"24"0"0"9,-47-1 0-12,24 24 0 14,23 24 0-12,0 47 0 12,0 0 0-10,0 24 0 11,0-71 0-12,0 47 0 0,23-24 0 14,24-47 0-16,-47-47 0 13,24 24 0-9,0-24 0 6,-1 0 0-7,-23 0 0 12,24 0 0-14,47-24 0 12,-48 24 0-9,1-23 0 9,-1-1 0-14,25 24 0 17,-1 0 0-13,-24 0 0-1,1-23 0 8,-24 23 0-8,47-48 0 13,-47 48 0-12</inkml:trace>
    </iact:actionData>
  </iact:action>
  <iact:action type="add" startTime="29539">
    <iact:property name="dataType"/>
    <iact:actionData xml:id="d9">
      <inkml:trace xmlns:inkml="http://www.w3.org/2003/InkML" xml:id="stk9" contextRef="#ctx0" brushRef="#br0">24474 4107 0 0,'0'-23'0'8,"0"23"0"-8,0 0 0 1,0-24 0 14,0-23 0-13,0 23 0 13,0 24 0-8,71 0 0 3,-24 0 0-6,-47 24 0 4,71 47 0 1,-48-48 0-3,1 24 0 5,0 24 0 8,-24-24 0-12,0-23 0-7,0 23 0 10,0-23 0-7,0-24 0 14,0 0 0-17,23 0 0 18,-23-71 0-16,71 47 0 13,-24-46 0-13,-47-1 0 13,24 47 0-11,23 1 0 10,-23-1 0-9,-24-23 0-5,23 47 0 13,1 0 0-9,-24 71 0 10,0-71 0-11,23 47 0 14,-23-47 0-16,0 23 0 14,48-23 0-13,-48 0 0 15,23 0 0-14,-23 0 0 13,24 0 0-15,-24-23 0 1,23-1 0 10,-23 1 0 5,0-1 0-12,0-47 0-5,-23 71 0 13,-1-23 0-12,1-1 0 18,-25 0 0-18,48 24 0 14,-23-47 0-11,23 47 0 11,-24 47 0-13,24-23 0 14,-23 0 0-12,23-1 0 7</inkml:trace>
    </iact:actionData>
  </iact:action>
  <iact:action type="add" startTime="30115">
    <iact:property name="dataType"/>
    <iact:actionData xml:id="d10">
      <inkml:trace xmlns:inkml="http://www.w3.org/2003/InkML" xml:id="stk10" contextRef="#ctx0" brushRef="#br0">25276 3423 0 0,'0'0'0'6,"0"0"0"3,0 0 0-9,0 0 0 8,0 0 0-4,24 0 0 10,0 0 0-11,23 0 0 12,0-24 0-12,-23 24 0 14,70 0 0-13,-70 0 0 6,-1 0 0-1,1 0 0 4,23 0 0-8,-23 24 0-5,-1 46 0 12,1 1 0-8,-24 71 0 11,0 23 0-13,0-47 0 13,23-23 0-14,-23-48 0 1,0 71 0 12,0-71 0-13,0 24 0 16,0-71 0-16,-23 0 0 16,23 0 0-14,-24 0 0 12,-23 0 0-10</inkml:trace>
    </iact:actionData>
  </iact:action>
  <iact:action type="add" startTime="31123">
    <iact:property name="dataType"/>
    <iact:actionData xml:id="d11">
      <inkml:trace xmlns:inkml="http://www.w3.org/2003/InkML" xml:id="stk11" contextRef="#ctx0" brushRef="#br0">22610 3942 0 0,'0'-24'0'4,"0"24"0"-4,0 0 0 8,0-47 0 2,0 47 0-7,0 0 0 9,0 0 0-1,23 0 0-6,24 0 0 3,24 0 0-3,-71 47 0 8,95-47 0-5,-72 0 0 2,1 0 0-7,-24 0 0 10</inkml:trace>
    </iact:actionData>
  </iact:action>
  <iact:action type="add" startTime="31304">
    <iact:property name="dataType"/>
    <iact:actionData xml:id="d12">
      <inkml:trace xmlns:inkml="http://www.w3.org/2003/InkML" xml:id="stk12" contextRef="#ctx0" brushRef="#br0">22751 3871 0 0,'0'0'0'5,"0"0"0"1,-23 71 0-6,23-47 0 2,-24-1 0 12,24 95 0-10,0-23 0 18,0 46 0-22,0-46 0 11,0 46 0-8,0 1 0 2,24-48 0 5,-24-70 0-1,23 70 0 3,-23-70 0-8,0-24 0 10,0 0 0-13,0 0 0 16,0 0 0-17,0 0 0 16,0 0 0-15,24 0 0 8,23 0 0 1,-23 0 0 8,23 0 0-17,-24 0 0 1,72 0 0 10,-72 0 0-8,48 0 0 14,-47 0 0-18,-1 0 0 14,-23 0 0-11,24 0 0 15,-24 0 0-17,0 0 0 14</inkml:trace>
    </iact:actionData>
  </iact:action>
  <iact:action type="add" startTime="31706">
    <iact:property name="dataType"/>
    <iact:actionData xml:id="d13">
      <inkml:trace xmlns:inkml="http://www.w3.org/2003/InkML" xml:id="stk13" contextRef="#ctx0" brushRef="#br0">22916 4225 0 0,'0'0'0'2,"0"0"0"8,-23 0 0 3,23 0 0-6,0 0 0-7,0 0 0 7,0 0 0 9,23 0 0-6,72 24 0-10,-72-24 0 10,1 23 0-8,23-23 0 7,-23 0 0 12,-24 24 0-21,0 23 0 6,-24-23 0 6,-47-24 0-6,71 24 0 9,-47-1 0-10,24-23 0 11,-25 0 0-8,48 0 0-8,-23 24 0 8,23-24 0-8,0 0 0 12,0 0 0 6,23 0 0-7,25 0 0-7,-1 0 0 8,-24 0 0-8,-23 0 0 10,24 47 0-7,23-47 0-3,-23 47 0 0,-24-47 0 12,0 24 0-10,0-24 0-4,-24 23 0 4,-23 25 0 14,23-25 0-12,24-23 0-4,0 24 0 5,-23-24 0-6,-1 0 0 11</inkml:trace>
    </iact:actionData>
  </iact:action>
  <iact:action type="add" startTime="32175">
    <iact:property name="dataType"/>
    <iact:actionData xml:id="d14">
      <inkml:trace xmlns:inkml="http://www.w3.org/2003/InkML" xml:id="stk14" contextRef="#ctx0" brushRef="#br0">23318 4225 0 0,'-24'0'0'5,"0"0"0"2,1 24 0-7,23-1 0 10,0-23 0 8,0 95 0-11,0-48 0-7,47-23 0 12,-23 23 0-10,-24 0 0 14,23-23 0-13,24-24 0 11,-23 0 0-9,-24 0 0 8,0-47 0-7,0-24 0-2,0 47 0 7,0-23 0 6,0-48 0-12,0 95 0-4,0-23 0 11,0-1 0-11,-24 1 0 16,-23 23 0-14,24 0 0 9,23 0 0-5,-24 23 0 3,24-23 0-5,-24 0 0 11</inkml:trace>
    </iact:actionData>
  </iact:action>
  <iact:action type="add" startTime="32507">
    <iact:property name="dataType"/>
    <iact:actionData xml:id="d15">
      <inkml:trace xmlns:inkml="http://www.w3.org/2003/InkML" xml:id="stk15" contextRef="#ctx0" brushRef="#br0">23412 3777 0 0,'0'0'0'6,"0"0"0"3,0 0 0-9,0 0 0 22,0 0 0-22,0 0 0 7,0 0 0-3,47 0 0 10,-23 0 0-12,-24 0 0 11,71 0 0-11,-48 0 0 14,1 0 0-12,-24 0 0 9,0 0 0-10,0 47 0 1,23 0 0 13,-23 48 0-17,48 23 0 19,-48 0 0-19,0 47 0 11,23-47 0-9,-23 47 0 16,0-94 0-16,0 47 0 15,0-47 0-14,-23-24 0 10,-25-23 0-8,25 46 0-3,23-70 0 9,0 0 0-8,-24 0 0 17,1 0 0-20,-1 0 0 10</inkml:trace>
    </iact:actionData>
  </iact:action>
  <iact:action type="add" startTime="34944">
    <iact:property name="dataType"/>
    <iact:actionData xml:id="d16">
      <inkml:trace xmlns:inkml="http://www.w3.org/2003/InkML" xml:id="stk16" contextRef="#ctx0" brushRef="#br0">20698 6468 0 0,'0'-71'0'5,"-47"71"0"-3,47 0 0 19,94-24 0-21,-47 24 0 5,71-47 0 12,24-24 0-8,0 1 0-9,141-25 0 15,-71 1 0-15,1 70 0 16,46-23 0-15,-23-48 0 11,-23 48 0-6,23-47 0 13,23 70 0-18,-46-23 0 12,46-47 0-10,-70 46 0 1,71-46 0 12,-1-24 0-15,-70 71 0 16,71-48 0-14,23 72 0 4,-142-25 0 0,95-22 0 4,-23 46 0-6,-1 24 0 11,-70-94 0-14,23 70 0 13,0-47 0-14,48-23 0 17,-48-24 0-16,-94 71 0 13,23-24 0-13,0 24 0 12,-23 23 0-9,-47 24 0-3</inkml:trace>
    </iact:actionData>
  </iact:action>
  <iact:action type="add" startTime="46599">
    <iact:property name="dataType"/>
    <iact:actionData xml:id="d17">
      <inkml:trace xmlns:inkml="http://www.w3.org/2003/InkML" xml:id="stk17" contextRef="#ctx0" brushRef="#br0">21335 7247 0 0,'-71'0'0'7,"-23"0"0"2,0 23 0-9,70 48 0 13,0-47 0-5,1-1 0-2,23 48 0 8,0-47 0-3,0 23 0-9,47 48 0 0,-47-48 0 11,24-47 0-9,23 71 0 14,0-48 0-14,-23-23 0 6,-24 0 0-4,70 0 0 19,-46 0 0-15,23 0 0-10,-23-94 0 15,47 47 0-14,-24-48 0 4</inkml:trace>
    </iact:actionData>
  </iact:action>
  <iact:action type="add" startTime="46867">
    <iact:property name="dataType"/>
    <iact:actionData xml:id="d18">
      <inkml:trace xmlns:inkml="http://www.w3.org/2003/InkML" xml:id="stk18" contextRef="#ctx0" brushRef="#br0">21642 6940 0 0,'0'0'0'6,"0"0"0"1,0 0 0-7,0 24 0 10,0-24 0-8,0 118 0 17,0-24 0-18,0-23 0 12,0 70 0-13,47-46 0 23,-47-48 0-22,0 24 0 12,0-47 0-8,0-24 0 9,24 0 0-6,-24-71 0-7,0 24 0 4,23-48 0 8,-23 48 0-4,0-71 0-9,24 94 0 15,-24-23 0-14,0-24 0 18,0 48 0-19,24 23 0 15,23 0 0-13,-24 0 0 14,1 23 0-11,0 48 0 2,-24-47 0 4,23 23 0 3,24 24 0-7,-47-24 0-7,0 0 0 8,0 24 0-5,0-24 0 13,0 24 0-15,0-47 0 15,0 23 0-11,0-47 0 11,0-24 0-13,0 1 0 10</inkml:trace>
    </iact:actionData>
  </iact:action>
  <iact:action type="add" startTime="47291">
    <iact:property name="dataType"/>
    <iact:actionData xml:id="d19">
      <inkml:trace xmlns:inkml="http://www.w3.org/2003/InkML" xml:id="stk19" contextRef="#ctx0" brushRef="#br0">22468 7176 0 0,'-24'0'0'6,"1"-47"0"-5,-48 47 0-1,47 0 0 13,24-24 0-10,-23 24 0 14,-1 24 0-14,1 23 0 13,-25 0 0-12,48-23 0 7,-23 70 0-4,23-47 0 4,0 24 0-7,0-47 0 13,71-24 0-11,-71 0 0-6,70 0 0 12,-70-71 0-11,71 47 0 14,-24-46 0-13,-47-1 0 14,24 47 0-4,0-23 0 1,-24 47 0-13,0-47 0 14,0 47 0-11,0-24 0-2,0 48 0 18,0 23 0-19,0-23 0 11,0 23 0 8,0-24 0-16,0 48 0-1,0-47 0 6,47-1 0 1,-47-23 0 4,0 0 0-13</inkml:trace>
    </iact:actionData>
  </iact:action>
  <iact:action type="add" startTime="47644">
    <iact:property name="dataType"/>
    <iact:actionData xml:id="d20">
      <inkml:trace xmlns:inkml="http://www.w3.org/2003/InkML" xml:id="stk20" contextRef="#ctx0" brushRef="#br0">22680 7082 0 0,'0'0'0'11,"0"0"0"-2,0 0 0-9,0 0 0 11,0 0 0-11,0 0 0 13,0 23 0-13,0 48 0 17,24 0 0-15,-24-48 0 27,0 72 0-20,0-48 0-5,0 0 0-3,0-23 0-1,0-24 0 12,0-24 0-8,0-23 0 7,0 0 0-7,0 0 0 14,24-24 0-17,-1 71 0 15,-23-47 0-14,0 23 0 13,0 24 0-10,24-47 0 7,47 47 0-10,-71 0 0 12,47 0 0-11,-47 0 0 14</inkml:trace>
    </iact:actionData>
  </iact:action>
  <iact:action type="add" startTime="48002">
    <iact:property name="dataType"/>
    <iact:actionData xml:id="d21">
      <inkml:trace xmlns:inkml="http://www.w3.org/2003/InkML" xml:id="stk21" contextRef="#ctx0" brushRef="#br0">23294 6633 0 0,'-24'0'0'8,"1"0"0"1,-24-24 0-7,47 24 0 11,0 0 0-10,47 0 0 9,24 0 0-9,-71 0 0 15,94 0 0-14,-70 24 0 10,-1-24 0-6,1 0 0-8</inkml:trace>
    </iact:actionData>
  </iact:action>
  <iact:action type="add" startTime="48197">
    <iact:property name="dataType"/>
    <iact:actionData xml:id="d22">
      <inkml:trace xmlns:inkml="http://www.w3.org/2003/InkML" xml:id="stk22" contextRef="#ctx0" brushRef="#br0">23412 6680 0 0,'-71'71'0'7,"48"-47"0"-7,23 23 0 0,-48 47 0 21,25 24 0-19,23-23 0 10,-47 23 0-8,47-47 0 11,0-1 0-12,0 1 0 10,47-47 0-10,-47 23 0 5,23-47 0 2,-23 0 0 4,0 0 0-6,24 0 0-8,-24 0 0 10,0 0 0-7,24 0 0 14,-24 0 0-15,23 0 0 9,24-23 0-8,-23-1 0 16,0 24 0-17,-1-24 0 14,1 24 0-13,23 0 0 6</inkml:trace>
    </iact:actionData>
  </iact:action>
  <iact:action type="add" startTime="48532">
    <iact:property name="dataType"/>
    <iact:actionData xml:id="d23">
      <inkml:trace xmlns:inkml="http://www.w3.org/2003/InkML" xml:id="stk23" contextRef="#ctx0" brushRef="#br0">23742 6893 0 0,'0'0'0'7,"-23"-47"0"2,23 23 0-9,0 0 0 7,23 1 0 14,48 23 0-13,-24 0 0-8,-23 0 0 9,70 23 0-7,-70 1 0 11,0 0 0 5,-24 23 0-18,0 24 0 6,0-71 0 6,-24 94 0-4,-23-70 0 3,-24-1 0-5,47 1 0 9,-23-24 0-7,47 0 0-7,-47 0 0 7,47 0 0 9,0 0 0-9,47-24 0-5,-23 24 0 10,-1-23 0-12,1 23 0 10,47 0 0-6,-24 0 0 9,-23 0 0-5,-24 23 0 4,70-23 0-9,-70 24 0-4,24 23 0 7,-24-23 0 10,0 23 0-9,-24-47 0-6,-23 23 0 10,24 25 0-10,-1-1 0 12,0-47 0-12,1 0 0 11,-24 0 0-9,47 0 0 12,-24 0 0-11,24 0 0 9</inkml:trace>
    </iact:actionData>
  </iact:action>
  <iact:action type="add" startTime="48994">
    <iact:property name="dataType"/>
    <iact:actionData xml:id="d24">
      <inkml:trace xmlns:inkml="http://www.w3.org/2003/InkML" xml:id="stk24" contextRef="#ctx0" brushRef="#br0">24309 6798 0 0,'0'0'0'15,"0"0"0"-15,-24 0 0 0,24 0 0 11,0 24 0-10,0-24 0 9,0 71 0 1,0-48 0-7,0 25 0 8,0-48 0-2,0 70 0 0,0-22 0-2,24-48 0 1,-24 23 0-4,23-23 0 9,25 0 0-11,-48 0 0 11,23 0 0-14,1 0 0 10,-1 0 0-3,-23 0 0 3,24 0 0-3,-24 0 0 5,0 0 0-5,47 0 0 4,-47 0 0-2,0 0 0-8,-47 24 0 15,47 23 0-14,-24-23 0 11,1 23 0-2,-24-47 0-3,47 23 0-3,-71 25 0 9,71-48 0-12,-24 0 0 8,24-48 0 6</inkml:trace>
    </iact:actionData>
  </iact:action>
  <iact:action type="add" startTime="49375">
    <iact:property name="dataType"/>
    <iact:actionData xml:id="d25">
      <inkml:trace xmlns:inkml="http://www.w3.org/2003/InkML" xml:id="stk25" contextRef="#ctx0" brushRef="#br0">24285 6680 0 0,'0'0'0'3,"0"0"0"9,0 0 0-10,0-23 0 2,0-1 0 3,24 24 0 3,-24-24 0-8,71 24 0 11,-48 0 0-6,24 0 0 2,-23 0 0-4,23 24 0 1,-23-24 0 7</inkml:trace>
    </iact:actionData>
  </iact:action>
  <iact:action type="add" startTime="49541">
    <iact:property name="dataType"/>
    <iact:actionData xml:id="d26">
      <inkml:trace xmlns:inkml="http://www.w3.org/2003/InkML" xml:id="stk26" contextRef="#ctx0" brushRef="#br0">24757 6397 0 0,'0'0'0'6,"0"0"0"-5,0-24 0 4,0 24 0-2,0-23 0 5,0-1 0 6,47-23 0-9,24 47 0 6,-71 0 0-7,95 0 0 7,-72 0 0-5,1 0 0 5,-1 0 0-2,25 0 0 4,-48 47 0-12,23-23 0 8,-23 23 0 2,0-47 0-7,0 71 0 8,0-24 0-7,0 47 0 6,0-23 0-6,0 47 0 10,-23 24 0-14,23-24 0 16,0-47 0-15,0 47 0 12,-48-95 0-9,48 72 0 6,0-72 0-3,-23-23 0-3,23 24 0 2,-47 23 0 0,47-47 0 3,-24 0 0-3,-23 0 0 6,47-47 0-9,0 23 0 9,0 1 0-11</inkml:trace>
    </iact:actionData>
  </iact:action>
  <iact:action type="add" startTime="49986">
    <iact:property name="dataType"/>
    <iact:actionData xml:id="d27">
      <inkml:trace xmlns:inkml="http://www.w3.org/2003/InkML" xml:id="stk27" contextRef="#ctx0" brushRef="#br0">25560 6468 0 0,'-24'0'0'17,"-47"-47"0"-16,48 23 0 0,23 24 0-1,70 0 0 2,-22-24 0 6,-1 24 0-1,47 0 0 1,-47 0 0 1,24 0 0-1,-24 0 0 6,-23 0 0-9,23 0 0 6</inkml:trace>
    </iact:actionData>
  </iact:action>
  <iact:action type="add" startTime="50159">
    <iact:property name="dataType"/>
    <iact:actionData xml:id="d28">
      <inkml:trace xmlns:inkml="http://www.w3.org/2003/InkML" xml:id="stk28" contextRef="#ctx0" brushRef="#br0">25725 6491 0 0,'0'0'0'7,"-47"48"0"4,23 22 0-10,-23 1 0 12,23 71 0-7,24-24 0 10,-23 24 0-15,23-48 0 6,23-23 0 8,-23 0 0-13,71-24 0 6,-71-47 0 7,24 0 0-5,-1 0 0-9,1-47 0 10,-24-24 0-8,23 71 0 8,25-24 0-3,-1-23 0 9,-24-24 0-15</inkml:trace>
    </iact:actionData>
  </iact:action>
  <iact:action type="add" startTime="50416">
    <iact:property name="dataType"/>
    <iact:actionData xml:id="d29">
      <inkml:trace xmlns:inkml="http://www.w3.org/2003/InkML" xml:id="stk29" contextRef="#ctx0" brushRef="#br0">26102 6680 0 0,'-23'0'0'0,"-48"0"0"4,71 0 0 9,0 0 0-6,0 0 0-7,0 0 0 0,0 0 0 10,94-23 0-6,-70 23 0 0,23-24 0 15,24 24 0-15,-24 0 0-1,-47 24 0 6,0-1 0 8,24 1 0-9,-24 47 0-8,-24-24 0 13,1 24 0-10,-1 0 0 15,0-48 0-17,-23 24 0 13,47 1 0-11,0-48 0 11,0 0 0-11,47-24 0 12,24-70 0-10,-47 46 0 9,94-46 0-8,-47 47 0-6,-24-48 0 16,-24 72 0-15,1-25 0 12,23 1 0-9,-23 47 0 11,-24 0 0-15,0 0 0 19,0 0 0-17,0 0 0 10,0 47 0-8,0-23 0 13,0 23 0-13,0-47 0 1,0 71 0 5,0-24 0-8,23-23 0 12,-23-24 0 3,24 24 0-11,-24-24 0-6,0 0 0 13,0 0 0-13,24 0 0 19,23 0 0-17,-47 0 0 13,23 0 0-10,-23 0 0 9,0 0 0-10,0 47 0-4,0-47 0 14,0 47 0-11,-23-23 0 9,-24-1 0-5,23 48 0 9,24-47 0-16,-24-24 0 11,-23 23 0-8,47-23 0 10</inkml:trace>
    </iact:actionData>
  </iact:action>
  <iact:action type="add" startTime="51019">
    <iact:property name="dataType"/>
    <iact:actionData xml:id="d30">
      <inkml:trace xmlns:inkml="http://www.w3.org/2003/InkML" xml:id="stk30" contextRef="#ctx0" brushRef="#br0">26716 6539 0 0,'0'0'0'4,"0"0"0"5,-24 0 0-9,1-24 0 14,23 0 0-9,23 24 0 12,1 0 0-13,0 0 0 11,23 0 0-11,-24 0 0 10,1 0 0-5,0 0 0-9</inkml:trace>
    </iact:actionData>
  </iact:action>
  <iact:action type="add" startTime="51198">
    <iact:property name="dataType"/>
    <iact:actionData xml:id="d31">
      <inkml:trace xmlns:inkml="http://www.w3.org/2003/InkML" xml:id="stk31" contextRef="#ctx0" brushRef="#br0">27283 6114 0 0,'-24'0'0'7,"0"0"0"-4,1 0 0 9,23 0 0-6,0 0 0 11,47 0 0-16,-23 0 0 11,-1 0 0-11,48 0 0 17,-47 0 0-13,-24 0 0-4,23 23 0 12,-23 25 0-7,0-1 0 10,0 0 0-16,0 95 0 15,0 46 0-13,-23 1 0 11,23-23 0-12,-24 46 0 16,0-141 0-14,24 47 0 6,-47-95 0 1,24-23 0 4,23 0 0-12,-48 0 0 3,-22 0 0 10,46 0 0-13,0 0 0 13,1 0 0-11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31:39.0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  <inkml:context xml:id="ctx1">
      <inkml:inkSource xml:id="inkSrc83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1" timeString="2021-11-18T14:31:39.032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</inkml:definitions>
  <iact:action type="add" startTime="4669">
    <iact:property name="dataType"/>
    <iact:actionData xml:id="d0">
      <inkml:trace xmlns:inkml="http://www.w3.org/2003/InkML" xml:id="stk0" contextRef="#ctx0" brushRef="#br0">7718 2951 0 0,'23'0'0'5,"-23"0"0"7,0-24 0-12,0-23 0 7,0 47 0 9,71 0 0-6,-47 0 0-8,23 0 0 8,24 0 0-8,-48 0 0 12</inkml:trace>
    </iact:actionData>
  </iact:action>
  <iact:action type="add" startTime="4825">
    <iact:property name="dataType"/>
    <iact:actionData xml:id="d1">
      <inkml:trace xmlns:inkml="http://www.w3.org/2003/InkML" xml:id="stk1" contextRef="#ctx0" brushRef="#br0">7954 2809 0 0,'0'0'0'10,"-47"47"0"-2,47-47 0-8,0 71 0 11,0 0 0-11,0 23 0 12,47-47 0-8,-24 71 0 14,-23-70 0-17,24 46 0 14,-24-70 0-12,24-1 0 14,-24 24 0-14,0-47 0 11,-24 0 0-8,-23 0 0-6,47-47 0 9,-47 47 0-2,23-23 0-5,0-1 0 6,1-23 0 12,-1 0 0-16,-23 23 0-4,23 24 0 18,24 0 0-17,0 0 0 10,0 0 0-9,0 0 0 13,71 0 0-10,-47 0 0 10,23-24 0-10,-23 24 0 6,70-23 0-4,-70-1 0 5,-1 24 0-6</inkml:trace>
    </iact:actionData>
  </iact:action>
  <iact:action type="add" startTime="5193">
    <iact:property name="dataType"/>
    <iact:actionData xml:id="d2">
      <inkml:trace xmlns:inkml="http://www.w3.org/2003/InkML" xml:id="stk2" contextRef="#ctx0" brushRef="#br0">8473 2714 0 0,'-24'0'0'7,"24"0"0"-7,0 0 0 16,0 0 0-14,0 0 0 0,0 24 0 4,0 94 0 3,24 24 0-1,23-24 0 2,-47 23 0-5,24-46 0 11,-24-24 0-13,0-1 0 7,0-70 0-1,0 24 0 5</inkml:trace>
    </iact:actionData>
  </iact:action>
  <iact:action type="add" startTime="5422">
    <iact:property name="dataType"/>
    <iact:actionData xml:id="d3">
      <inkml:trace xmlns:inkml="http://www.w3.org/2003/InkML" xml:id="stk3" contextRef="#ctx0" brushRef="#br0">8119 2809 0 0,'0'0'0'10,"0"0"0"-8,0 0 0-1,0 0 0 14,0 0 0-13,0 0 0 7,24 0 0-1,23 0 0-1,47 24 0 1,-70-24 0 2,70 23 0-2</inkml:trace>
    </iact:actionData>
  </iact:action>
  <iact:action type="add" startTime="5564">
    <iact:property name="dataType"/>
    <iact:actionData xml:id="d4">
      <inkml:trace xmlns:inkml="http://www.w3.org/2003/InkML" xml:id="stk4" contextRef="#ctx0" brushRef="#br0">8237 2998 0 0,'-47'0'0'8,"23"0"0"-5,24 0 0 12,0 0 0-12,0 0 0 11,0 0 0-10,0 0 0 2,24 0 0 2,23 0 0 2,24 0 0 1,-71 0 0-8,71 0 0 12</inkml:trace>
    </iact:actionData>
  </iact:action>
  <iact:action type="add" startTime="5724">
    <iact:property name="dataType"/>
    <iact:actionData xml:id="d5">
      <inkml:trace xmlns:inkml="http://www.w3.org/2003/InkML" xml:id="stk5" contextRef="#ctx0" brushRef="#br0">8237 3210 0 0,'-47'0'0'10,"23"24"0"-6,24-24 0 3,-23 0 0-2,23 0 0 6,0 0 0-2,0 0 0-5,23 0 0 12,1 0 0-12,70 0 0 8,-70-24 0-5,70 24 0 3,-47 0 0-6,24 0 0 11</inkml:trace>
    </iact:actionData>
  </iact:action>
  <iact:action type="add" startTime="5938">
    <iact:property name="dataType"/>
    <iact:actionData xml:id="d6">
      <inkml:trace xmlns:inkml="http://www.w3.org/2003/InkML" xml:id="stk6" contextRef="#ctx0" brushRef="#br0">8733 2644 0 0,'0'0'0'10,"-24"0"0"-8,24 0 0 13,0 0 0-13,0 0 0 14,0 23 0-12,0 24 0 2,24 48 0 1,-24 47 0 4,23-1 0 4,24-23 0-12,-47-47 0 9,0-47 0-11,0 70 0 3,0-47 0 8,0 0 0 3,0-47 0 7</inkml:trace>
    </iact:actionData>
  </iact:action>
  <iact:action type="add" startTime="6174">
    <iact:property name="dataType"/>
    <iact:actionData xml:id="d7">
      <inkml:trace xmlns:inkml="http://www.w3.org/2003/InkML" xml:id="stk7" contextRef="#ctx0" brushRef="#br0">8756 2856 0 0,'0'0'0'11,"-23"0"0"-11,23 0 0 0,0-23 0 15,0 23 0-14,0 0 0 16,23 0 0-15,24-24 0 6,-23 24 0 2,23 0 0-2,-47 0 0 0,24 0 0-5</inkml:trace>
    </iact:actionData>
  </iact:action>
  <iact:action type="add" startTime="6325">
    <iact:property name="dataType"/>
    <iact:actionData xml:id="d8">
      <inkml:trace xmlns:inkml="http://www.w3.org/2003/InkML" xml:id="stk8" contextRef="#ctx0" brushRef="#br0">8874 2998 0 0,'0'0'0'9,"0"0"0"5,-23 0 0-5,23 0 0-8,0 0 0 9,0 0 0-9,0 0 0 12,23 0 0-9,-23 0 0 15,71 0 0-16,-24 0 0 11,-23 0 0-10</inkml:trace>
    </iact:actionData>
  </iact:action>
  <iact:action type="add" startTime="6485">
    <iact:property name="dataType"/>
    <iact:actionData xml:id="d9">
      <inkml:trace xmlns:inkml="http://www.w3.org/2003/InkML" xml:id="stk9" contextRef="#ctx0" brushRef="#br0">8874 3139 0 0,'0'0'0'10,"0"0"0"-10,0 0 0 1,-23 0 0 13,23 24 0-12,0-24 0 14,0 0 0-14,0 0 0 15,23 0 0-14,-23 0 0 8,71 0 0-7,-47 0 0 11,-1 0 0-15</inkml:trace>
    </iact:actionData>
  </iact:action>
  <iact:action type="add" startTime="6708">
    <iact:property name="dataType"/>
    <iact:actionData xml:id="d10">
      <inkml:trace xmlns:inkml="http://www.w3.org/2003/InkML" xml:id="stk10" contextRef="#ctx0" brushRef="#br0">9559 2242 0 0,'0'0'0'1,"-24"0"0"12,24 0 0-9,0 0 0 3,0 24 0-2,0-24 0 3,24 24 0 9,-1-24 0-16,-23 23 0 9</inkml:trace>
    </iact:actionData>
  </iact:action>
  <iact:action type="add" startTime="6841">
    <iact:property name="dataType"/>
    <iact:actionData xml:id="d11">
      <inkml:trace xmlns:inkml="http://www.w3.org/2003/InkML" xml:id="stk11" contextRef="#ctx0" brushRef="#br0">9417 2455 0 0,'-24'0'0'8,"-46"0"0"-5,46 0 0 14,24 0 0-17,0 0 0 14,71-24 0-11,-24 24 0 12,0 0 0-8,71 0 0 5,-47-23 0-9,0 23 0 7,0-24 0-4,-1 24 0 10,1-24 0-5,-71 24 0-9</inkml:trace>
    </iact:actionData>
  </iact:action>
  <iact:action type="add" startTime="7024">
    <iact:property name="dataType"/>
    <iact:actionData xml:id="d12">
      <inkml:trace xmlns:inkml="http://www.w3.org/2003/InkML" xml:id="stk12" contextRef="#ctx0" brushRef="#br0">9535 2431 0 0,'-24'0'0'10,"-46"0"0"-4,70 0 0-2,0 0 0 3,-24 0 0-5,24 0 0 4,0 95 0 10,0-25 0-12,0 119 0 7,0 0 0-9,0 0 0 9,0 0 0-2,0-118 0 2,0 23 0-6,0-47 0 5,0-47 0-6,0 0 0 8,0 0 0-12,0-47 0 5</inkml:trace>
    </iact:actionData>
  </iact:action>
  <iact:action type="add" startTime="7255">
    <iact:property name="dataType"/>
    <iact:actionData xml:id="d13">
      <inkml:trace xmlns:inkml="http://www.w3.org/2003/InkML" xml:id="stk13" contextRef="#ctx0" brushRef="#br0">9535 2714 0 0,'-24'0'0'2,"24"0"0"0,-47-23 0 8,47-1 0 1,47 1 0-8,1-25 0 8,-25 48 0 0,48 0 0-5,-24 0 0 4,-23 0 0-5,-1 0 0 7,48 48 0-7,-47-1 0 11,-24-24 0-14,0-23 0 5,0 0 0-7,-24 24 0 12,-47 47 0-8,48-71 0 6,-24 24 0-1,-24-24 0-1,47 23 0 1,24-23 0 1,-23 0 0-5,23 0 0 5,0 0 0-3,23-23 0 3,1-1 0-1,47 24 0 2,-48 0 0-7,24-24 0 6,24 24 0-3,-24 0 0 1,-47 0 0-1,0 0 0 1,0 24 0 4,0 0 0-8,-47 23 0 11,-47 0 0-12,47 24 0 8,-48-48 0-6,72 48 0 6,-1-47 0-3,0-24 0 6,48 0 0-14,23-24 0 8,48-47 0 2,-48 48 0-3,47-1 0 6,-47 1 0-5,-47-1 0-8,95-23 0 7,-48 47 0 5,-23-24 0-6,-24 24 0-1,0 0 0 5</inkml:trace>
    </iact:actionData>
  </iact:action>
  <iact:action type="add" startTime="7730">
    <iact:property name="dataType"/>
    <iact:actionData xml:id="d14">
      <inkml:trace xmlns:inkml="http://www.w3.org/2003/InkML" xml:id="stk14" contextRef="#ctx0" brushRef="#br0">9842 2880 0 0,'-24'0'0'19,"1"47"0"-19,-25 0 0 0,48-23 0 7,0 47 0-3,48-24 0 13,-25 47 0-12,1-70 0 8,-1 23 0-8,-23-23 0-1,0 46 0-4,0-46 0 13,0-24 0 2,-23 24 0-11,-72-48 0-2,48 0 0 15,-47-70 0-15,70 70 0 14,-47-23 0-14,24-24 0 10</inkml:trace>
    </iact:actionData>
  </iact:action>
  <iact:action type="add" startTime="7958">
    <iact:property name="dataType"/>
    <iact:actionData xml:id="d15">
      <inkml:trace xmlns:inkml="http://www.w3.org/2003/InkML" xml:id="stk15" contextRef="#ctx0" brushRef="#br0">10432 3281 0 0,'0'24'0'2,"0"23"0"6,0-47 0 3,0 23 0-4,0-23 0-1,0 0 0 4</inkml:trace>
    </iact:actionData>
  </iact:action>
  <iact:action type="add" startTime="14783">
    <iact:property name="dataType"/>
    <iact:actionData xml:id="d16">
      <inkml:trace xmlns:inkml="http://www.w3.org/2003/InkML" xml:id="stk16" contextRef="#ctx0" brushRef="#br0">8567 5642 0 0,'0'0'0'4,"-47"0"0"6,0 0 0-10,23 23 0 9,24 1 0-9,0 94 0 14,0-24 0-11,0-23 0 20,0 47 0-23,24-23 0 9,-24-25 0-5,47 1 0 10,-47 0 0-8,24-71 0 8,-24 0 0-6,23 0 0-7</inkml:trace>
    </iact:actionData>
  </iact:action>
  <iact:action type="add" startTime="14975">
    <iact:property name="dataType"/>
    <iact:actionData xml:id="d17">
      <inkml:trace xmlns:inkml="http://www.w3.org/2003/InkML" xml:id="stk17" contextRef="#ctx0" brushRef="#br0">8520 5760 0 0,'0'-48'0'2,"-47"25"0"2,23 23 0-4,24 0 0 6,0-24 0 2,0 1 0 1,24 23 0-2,47 0 0 4,-24-24 0-2,24 24 0-4,0 0 0 6,-1 0 0 3,1 0 0-9,-47 0 0 3,70 0 0 0,-47 0 0 0,24 0 0 0,-24 0 0 0,-47 0 0 0,24 24 0-2,23-1 0 5,-47 1 0-1,0-1 0-5,0 72 0 2,24-72 0 4,-24 72 0-2,0-48 0-1,0-23 0 0,23 70 0 1,-23-70 0-2,0 70 0 4,0-70 0-4,0 23 0 1,0 0 0 0,0-23 0 3,0-1 0-5,0-23 0 3</inkml:trace>
    </iact:actionData>
  </iact:action>
  <iact:action type="add" startTime="15395">
    <iact:property name="dataType"/>
    <iact:actionData xml:id="d18">
      <inkml:trace xmlns:inkml="http://www.w3.org/2003/InkML" xml:id="stk18" contextRef="#ctx0" brushRef="#br0">8709 6373 0 0,'0'0'0'9,"-94"0"0"-9,70 0 0 0,24 0 0 17,0 0 0-15,24 24 0 13,70-24 0-5,0 0 0-10,-23 0 0 6,47 0 0 2,-23-24 0 10,-1 24 0-17,24 0 0 14,24-23 0-14</inkml:trace>
    </iact:actionData>
  </iact:action>
  <iact:action type="add" startTime="15629">
    <iact:property name="dataType"/>
    <iact:actionData xml:id="d19">
      <inkml:trace xmlns:inkml="http://www.w3.org/2003/InkML" xml:id="stk19" contextRef="#ctx0" brushRef="#br0">9747 5665 0 0,'0'0'0'7,"0"0"0"-7,-23 0 0 4,23 24 0 9,-24-24 0-10,24 71 0 13,0-1 0-15,0-46 0 8,24 71 0-2,-24-48 0 12,23 47 0-17,-23-70 0 2,0 70 0 10,48-70 0-11,-48-1 0 7</inkml:trace>
    </iact:actionData>
  </iact:action>
  <iact:action type="add" startTime="15836">
    <iact:property name="dataType"/>
    <iact:actionData xml:id="d20">
      <inkml:trace xmlns:inkml="http://www.w3.org/2003/InkML" xml:id="stk20" contextRef="#ctx0" brushRef="#br0">9795 5665 0 0,'0'0'0'1,"0"-47"0"-1,0 0 0 11,23 23 0-5,1 24 0 4,-1 0 0-2,48 0 0 0,-24 0 0 0,48 0 0 9,-24 0 0-17,23 0 0 10,-23 0 0-3,0 0 0 9,-24 0 0-13,-24 0 0 4,48 0 0 6,-71 24 0-9,24-24 0 3,-24 47 0 2,0-47 0 5,0 47 0-13,0-23 0 9,0 47 0-2,0-24 0 5,0-24 0 119,23 72 0-122,-23-48 0-7,0 24 0-2,0 0 0-1,0-48 0 0,0 48 0 2,0-47 0-2,0-1 0 0,0 1 0 0</inkml:trace>
    </iact:actionData>
  </iact:action>
  <iact:action type="add" startTime="16246">
    <iact:property name="dataType"/>
    <iact:actionData xml:id="d21">
      <inkml:trace xmlns:inkml="http://www.w3.org/2003/InkML" xml:id="stk21" contextRef="#ctx0" brushRef="#br0">9865 6279 0 0,'0'0'0'2,"0"0"0"-2,-23 0 0 12,-1 0 0-9,48 0 0 7,-1 0 0-3,72 0 0 2,23 0 0-1,-47 0 0-2,70 0 0 10,-46 0 0-12,-25 0 0 3,25 0 0 2,-1 0 0 0,-47 0 0-3</inkml:trace>
    </iact:actionData>
  </iact:action>
  <iact:action type="add" startTime="16486">
    <iact:property name="dataType"/>
    <iact:actionData xml:id="d22">
      <inkml:trace xmlns:inkml="http://www.w3.org/2003/InkML" xml:id="stk22" contextRef="#ctx0" brushRef="#br0">11140 5547 0 0,'-24'0'0'14,"1"0"0"-14,-1 0 0 0,24 71 0 12,0-47 0-8,0 23 0 10,0 24 0-11,0-1 0 3,24 25 0 10,-1-48 0-16,-23 24 0 20,0 0 0-19,24-71 0 9,-24 23 0 3,0 25 0-5</inkml:trace>
    </iact:actionData>
  </iact:action>
  <iact:action type="add" startTime="16702">
    <iact:property name="dataType"/>
    <iact:actionData xml:id="d23">
      <inkml:trace xmlns:inkml="http://www.w3.org/2003/InkML" xml:id="stk23" contextRef="#ctx0" brushRef="#br0">11116 5524 0 0,'0'0'0'14,"0"0"0"-14,0 0 0 0,0 0 0 16,0 0 0-14,24 0 0 10,-1 0 0-9,48 0 0 13,0 0 0-13,23 0 0 11,1 0 0-2,-24 0 0-12,23 0 0 9,-23 0 0-6,23 0 0 12,-47 0 0-13,1 0 0 14,-1 0 0-14,-47 0 0 11,0 0 0-9,0 0 0 9,0 23 0-7,0-23 0 8,0 71 0-10,0-47 0 10,23 23 0-8,-23 47 0-6,0-47 0 11,0 48 0 8,0-48 0-13,0-23 0-5,0 70 0 11,0-70 0-8,0 47 0 10,0-48 0-14,0 24 0 16</inkml:trace>
    </iact:actionData>
  </iact:action>
  <iact:action type="add" startTime="17148">
    <iact:property name="dataType"/>
    <iact:actionData xml:id="d24">
      <inkml:trace xmlns:inkml="http://www.w3.org/2003/InkML" xml:id="stk24" contextRef="#ctx0" brushRef="#br0">11211 6255 0 0,'0'0'0'6,"0"0"0"-6,-48-23 0 1,48 23 0 12,0-24 0-11,48 24 0 10,-1 0 0-7,0 0 0 46,71 0 0-50,-24 0 0 4,-23 0 0-5,71 0 0 0,-1 0 0 0,-23 0 0 2,-23 0 0 13,-48 0 0-14,-23 0 0 15</inkml:trace>
    </iact:actionData>
  </iact:action>
  <iact:action type="add" startTime="17417">
    <iact:property name="dataType"/>
    <iact:actionData xml:id="d25">
      <inkml:trace xmlns:inkml="http://www.w3.org/2003/InkML" xml:id="stk25" contextRef="#ctx0" brushRef="#br0">12485 5524 0 0,'-47'0'0'3,"23"0"0"8,1 0 0-10,23 23 0 14,0 1 0-13,23 47 0 12,-23-24 0-8,24 47 0 9,23-23 0-9,-47 47 0 4,0-47 0-7,24 0 0 12,-24-48 0-10,0 48 0 11,0-71 0-13,0 0 0-2</inkml:trace>
    </iact:actionData>
  </iact:action>
  <iact:action type="add" startTime="17643">
    <iact:property name="dataType"/>
    <iact:actionData xml:id="d26">
      <inkml:trace xmlns:inkml="http://www.w3.org/2003/InkML" xml:id="stk26" contextRef="#ctx0" brushRef="#br0">12532 5500 0 0,'0'-24'0'3,"0"24"0"7,0 0 0-10,24-47 0 8,-24 47 0-4,23-23 0 11,72 23 0-15,-48 0 0 17,47 0 0-16,1 0 0 18,-24 0 0-19,47 0 0 12,-71 0 0-8,71 0 0 11,-95 0 0-10,48 0 0 10,-71 0 0-11,0 0 0-4,0 0 0 10,0 0 0-6,0 23 0 14,0 48 0-18,0-24 0 21,0 24 0-18,0 0 0 7,0 47 0-6,0-24 0 12,0-23 0-15,0 0 0 15,0 0 0-12,0 0 0 9,0-48 0-5,0 1 0-8,0-1 0 11,0-23 0-5</inkml:trace>
    </iact:actionData>
  </iact:action>
  <iact:action type="add" startTime="18036">
    <iact:property name="dataType"/>
    <iact:actionData xml:id="d27">
      <inkml:trace xmlns:inkml="http://www.w3.org/2003/InkML" xml:id="stk27" contextRef="#ctx0" brushRef="#br0">12697 6279 0 0,'0'0'0'7,"0"0"0"-7,0 0 0 3,0 0 0 9,0 0 0-8,71-24 0 5,0 24 0 1,-47 0 0 0,70 0 0 0,0 0 0-2,-23 0 0 3,71 0 0-9</inkml:trace>
    </iact:actionData>
  </iact:action>
  <iact:action type="add" startTime="18246">
    <iact:property name="dataType"/>
    <iact:actionData xml:id="d28">
      <inkml:trace xmlns:inkml="http://www.w3.org/2003/InkML" xml:id="stk28" contextRef="#ctx0" brushRef="#br0">14113 5854 0 0,'0'0'0'8,"0"0"0"-2,0 0 0-5,-23 0 0 11,-1 0 0 3,24 0 0-7,0 0 0-6</inkml:trace>
    </iact:actionData>
  </iact:action>
  <iact:action type="add" startTime="18386">
    <iact:property name="dataType"/>
    <iact:actionData xml:id="d29">
      <inkml:trace xmlns:inkml="http://www.w3.org/2003/InkML" xml:id="stk29" contextRef="#ctx0" brushRef="#br0">14680 5807 0 0,'0'0'0'9,"0"0"0"-2,0 0 0-7,-24 0 0 11,1 0 0-10,23 0 0 18,-24 0 0-17,24 0 0 12</inkml:trace>
    </iact:actionData>
  </iact:action>
  <iact:action type="add" startTime="18528">
    <iact:property name="dataType"/>
    <iact:actionData xml:id="d30">
      <inkml:trace xmlns:inkml="http://www.w3.org/2003/InkML" xml:id="stk30" contextRef="#ctx0" brushRef="#br0">15199 5712 0 0,'0'0'0'0,"0"0"0"13,0 0 0-12,0 48 0 12,0-48 0-12,0 0 0 16,0 0 0-14,0 23 0 12</inkml:trace>
    </iact:actionData>
  </iact:action>
  <iact:action type="add" startTime="18700">
    <iact:property name="dataType"/>
    <iact:actionData xml:id="d31">
      <inkml:trace xmlns:inkml="http://www.w3.org/2003/InkML" xml:id="stk31" contextRef="#ctx0" brushRef="#br0">15671 5830 0 0,'0'0'0'4,"0"0"0"4,0 0 0-8,0 0 0 10,0 0 0 6,0 0 0-7</inkml:trace>
    </iact:actionData>
  </iact:action>
  <iact:action type="add" startTime="19479">
    <iact:property name="dataType"/>
    <iact:actionData xml:id="d32">
      <inkml:trace xmlns:inkml="http://www.w3.org/2003/InkML" xml:id="stk32" contextRef="#ctx0" brushRef="#br0">16946 5264 0 0,'-24'0'0'7,"0"0"0"-7,1 0 0 5,-24 24 0 1,23 23 0 3,24 24 0-3,0-1 0 6,0 25 0-2,0 23 0-5,0-47 0 3,0-1 0 6,0 25 0-11,0-48 0 7,0-23 0-2,0-24 0 1,24 0 0-3</inkml:trace>
    </iact:actionData>
  </iact:action>
  <iact:action type="add" startTime="19688">
    <iact:property name="dataType"/>
    <iact:actionData xml:id="d33">
      <inkml:trace xmlns:inkml="http://www.w3.org/2003/InkML" xml:id="stk33" contextRef="#ctx0" brushRef="#br0">16946 5382 0 0,'0'-24'0'10,"0"1"0"38,0-24 0-47,0 23 0 1,0 0 0-2,23 24 0 0,48-23 0 0,-24-1 0 0,48 24 0 1,23-47 0 14,-24 47 0-12,24 0 0 3,0 0 0 5,-71 0 0 7,48 0 0-18,-72 0 0 3,-23 47 0 11,0-47 0-9,0 24 0 11,0-1 0-15,0 1 0 13,0 47 0 32,0-24 0-45,0-23 0-1,0 70 0 1,0-47 0 0,0 48 0-1,0 23 0 6,0-48 0-3,0 25 0 10,0-24 0-8,-23 23 0 6,23-70 0-2,0-1 0 4,0 25 0-8,0-48 0 4,-24-48 0-8,24 25 0 20</inkml:trace>
    </iact:actionData>
  </iact:action>
  <iact:action type="add" startTime="20148">
    <iact:property name="dataType"/>
    <iact:actionData xml:id="d34">
      <inkml:trace xmlns:inkml="http://www.w3.org/2003/InkML" xml:id="stk34" contextRef="#ctx0" brushRef="#br0">16875 6114 0 0,'-47'0'0'2,"23"0"0"-2,0 0 0 5,24 0 0 4,24-24 0 0,-24 24 0-2,118-23 0 4,-24-1 0-4,1 24 0 3,23 0 0 0,0 0 0 1,23 47 0-8,-23-23 0 12,-70-24 0-14,46 23 0 14,-47 25 0-11,-47-48 0 10,0 0 0-13,0 0 0 7,0 0 0 0</inkml:trace>
    </iact:actionData>
  </iact:action>
  <iact:action type="add" startTime="30340">
    <iact:property name="dataType"/>
    <iact:actionData xml:id="d35">
      <inkml:trace xmlns:inkml="http://www.w3.org/2003/InkML" xml:id="stk35" contextRef="#ctx0" brushRef="#br0">18432 5217 0 0,'0'0'0'5,"0"-71"0"6,-47 47 0-11,47 24 0 7,-23 0 0 10,23 0 0-7,0 0 0-7,0 95 0 8,0 23 0-8,0 23 0 10,0 1 0-3,0-71 0 0,0 70 0-4,0-46 0 8,0-48 0-8,0 24 0-6,0-24 0 9,0-23 0 8,0-24 0-8,0 71 0-5,0-71 0 7,0 23 0-5,0-46 0 10,0-25 0-13</inkml:trace>
    </iact:actionData>
  </iact:action>
  <iact:action type="add" startTime="30649">
    <iact:property name="dataType"/>
    <iact:actionData xml:id="d36">
      <inkml:trace xmlns:inkml="http://www.w3.org/2003/InkML" xml:id="stk36" contextRef="#ctx0" brushRef="#br0">18432 5146 0 0,'0'0'0'3,"-47"-24"0"-3,24 24 0 8,23 0 0 1,0 0 0-3,0 0 0 5,23 0 0-3,24 0 0 1,1 0 0-2,-25 0 0 1,48 0 0 1,0 0 0 1,-48 0 0-3,72 0 0 7,-1 0 0-10,-23 0 0 2,23 0 0 4,-46 0 0 4,46 0 0-13,-47 0 0 8,24 0 0 5,-47 0 0 1,23 0 0-13,-47 0 0 2,0 0 0 1,0 0 0 6,0 0 0-3,0 24 0 1,0-24 0 0,0 47 0-2,0-23 0 3,0-1 0-3,0 72 0 1,0-24 0 1,0 47 0 2,0 23 0-4,0 24 0 1,-24-46 0-2,24-1 0 6,0-71 0-7,0 47 0 5,-23-47 0-2,23-47 0 6,0 0 0-14,0 0 0 10,0 0 0 0,0-23 0-3,-24-1 0 3</inkml:trace>
    </iact:actionData>
  </iact:action>
  <iact:action type="add" startTime="31226">
    <iact:property name="dataType"/>
    <iact:actionData xml:id="d37">
      <inkml:trace xmlns:inkml="http://www.w3.org/2003/InkML" xml:id="stk37" contextRef="#ctx0" brushRef="#br0">18432 6137 0 0,'-70'0'0'1,"70"48"0"-1,-24-48 0 0,24 0 0 15,24 0 0-12,46 0 0 11,1 0 0-11,24 0 0 16,-25 0 0-17,48 0 0 15,24 0 0-16,-24 23 0 11,-24-23 0-6,-23 47 0 8,0-47 0-8,-47 24 0-4,-24-24 0 6,0 0 0-5,0 0 0 12</inkml:trace>
    </iact:actionData>
  </iact:action>
  <iact:action type="add" startTime="35260">
    <iact:property name="dataType"/>
    <iact:actionData xml:id="d38">
      <inkml:trace xmlns:inkml="http://www.w3.org/2003/InkML" xml:id="stk38" contextRef="#ctx0" brushRef="#br0">15765 5264 0 0,'-23'0'0'1,"-48"0"0"1,71 0 0 8,0 0 0-2,24 0 0 2,46 0 0-7,-22 0 0 8,22-24 0-3,1 24 0 5,0 0 0-8,-24 0 0 3,-23 0 0-1,47 0 0 4,-24 0 0-1,-24 0 0-8,-23 0 0 9,0 0 0-1,24 0 0 0,-24 0 0-3,47 0 0 4,-47 0 0-7,0 0 0 8,24 0 0-7,-24 0 0 4,23-23 0 0,-23 23 0-2,0 0 0-1,24 0 0 4,-24 0 0 0,24 0 0-3,23 0 0 1,-47 0 0 1,0 0 0 0,23 0 0-1,1 0 0 3,-24 0 0-8,24 0 0 8,-24 0 0-1,0 0 0 2,0 0 0-11,0 0 0 6,0 0 0 4,23 0 0-2,-23 23 0-2,0 1 0 3,-23 70 0-2,23-46 0 0,0 93 0 3,-24-46 0-6,24-25 0 9,0 48 0-11,0-47 0 10,0-23 0-10,0-25 0 6,0 1 0-3,0 23 0 4,24-23 0 1,-24-1 0-1,0-23 0-2,0 0 0-5,-24 24 0 11,24-24 0-9</inkml:trace>
    </iact:actionData>
  </iact:action>
  <iact:action type="add" startTime="36039">
    <iact:property name="dataType"/>
    <iact:actionData xml:id="d39">
      <inkml:trace xmlns:inkml="http://www.w3.org/2003/InkML" xml:id="stk39" contextRef="#ctx0" brushRef="#br0">15671 5264 0 0,'0'0'0'7,"0"0"0"-7,-24 0 0 2,1 0 0 4,23 0 0 2,0 0 0 1,0 71 0 9,0-24 0-18,0 71 0 9,0 0 0 2,23 24 0-3,-23-48 0-2,0 24 0 5,0-47 0-6,0 0 0 6,0-48 0-6,0 25 0 11,0-48 0-16,0 0 0 14,0 0 0-11,0 0 0 5,0-48 0 3,0 48 0 1,0 0 0-8,0-23 0 2,0 23 0 7,0 0 0 6,0 0 0-7,24 0 0-11,-24 0 0 10,0 0 0-1,0 0 0-9,24 0 0 12,23 0 0-7,-24 0 0-6,1 0 0 10,0 0 0-6,-1 0 0 4,24 0 0 5,-23 0 0-6,23 0 0 4,-47 0 0-8,71 0 0 13,-47 0 0-15,-1 0 0 15,1 0 0-14,47 0 0 9,-71 0 0-4,47 0 0-2,-24 0 0 5,-23 0 0-2,24 0 0 0,47 0 0 1,-48 0 0 2,-23 0 0-7,24 0 0 11,-24 0 0-12,0 0 0 11,24 0 0-11,23 0 0 14,-47 0 0-17,0 0 0 16,0 0 0-16,0 0 0 16,0 0 0-14,0 0 0 4,0 0 0 3,0 0 0 0,0 0 0 2,0 0 0-7,0 0 0 8,0 0 0-6,0 0 0 6,0 0 0-6,0 0 0 4,0 0 0-4,0 0 0 9,0 0 0-14,0 0 0 7,0 0 0-1,0 0 0 3,0 0 0-5,0 0 0 7,0 0 0-4,0 0 0 3,0 0 0-3,0 0 0 0,0 0 0 2,0 0 0-3,0 0 0 3,0 0 0-6,0 0 0 5,0 0 0 1,0 0 0-2,0 0 0-2,0 0 0 6,0 0 0-8,0 0 0 4,0 0 0 5,0-24 0-7,0-23 0 6,0 0 0-2,23 23 0-2,-23 1 0-7,24-1 0 11,-24-71 0-9,24 72 0 14,-24-72 0-12,0 72 0 8,0-1 0-10,0-23 0 3,0 47 0 9,0-47 0-9,0 23 0 7,0 24 0-12,0-23 0 11,0-1 0-8,0 0 0 11,0-46 0-9,0 70 0 6,0-24 0-12,0 0 0 9,0 1 0 0,0-24 0 4,0 23 0-11,0 24 0 9,0-24 0-3,0 24 0 0,0 0 0 0,0-23 0-1,0 23 0 11,0 0 0-18,0-24 0 11,0 24 0-6,0 0 0 8,0 0 0-11,0 0 0 8,-24 0 0-1,24 0 0 5,0 0 0-11,-24 0 0 3,24 0 0 6,-23 0 0-6,23 0 0 5,-47-47 0-3,23 47 0 3,24 0 0-8,-24 0 0 11,-23 0 0-10,0 0 0 8,23 0 0-8,-23 0 0 8,24 0 0-6,-48 0 0 7,47 0 0-12,1 0 0 10,-1 0 0-3,-47 0 0-1,71 0 0 6,-47 0 0-9,23 0 0 13,-23 0 0-17,24 0 0 13,-1 0 0-10,0 0 0 13,1 0 0-14,-24 0 0 10,23 0 0-9,24 0 0 11,0 0 0-10,0 0 0 1,0 0 0 7,0 0 0-2,0 0 0-3,0 0 0 0,0 0 0 4,0 0 0-6,0 0 0 6,0 0 0-3,0 0 0 4,0 47 0-6,0 0 0 5,24-23 0-9,-24 0 0 14,0 46 0-9,0-22 0-4,0 70 0 4,0-24 0 2,0-23 0 3,0-48 0-8,-24 95 0 9,24-118 0-8,0 71 0 8,0-47 0-10,0 0 0 11,0-1 0-13,0-23 0 14,0 0 0-10,0 0 0 9,0 0 0-12,0 0 0 4,0 0 0 2,0 0 0 4,0 0 0-2,0 0 0-6,0 0 0 6,0 0 0-6,0 0 0 12,0 0 0-11,0 0 0 4,0 0 0-4,0 0 0 8,0 0 0-8,0 0 0 3,0 0 0 3,0 0 0-7,0 0 0 10,0 0 0-11,0 0 0 10,0 0 0-8,0 0 0 7,0 0 0-6,0 0 0 5,0 0 0-6,0 24 0 9,0-24 0-12,24 0 0 8,-24 0 0 1,0 0 0-7,0 0 0 3,47 0 0 4,-47 0 0-2,0 0 0-4,0 0 0 12,23 47 0-12,-23-47 0 4,0 0 0-2,0 0 0 2,48 24 0-4,-48-24 0 5,23 0 0-2,72 0 0-1,-72 0 0-2,48 0 0 8,-24 0 0-5,0 0 0 2,24 0 0 1,-47 0 0-8,-1 0 0 12,-23 0 0-14,0 0 0 13,0 0 0-11,0 0 0 9,0 0 0-7,0 0 0 5,0 0 0-4,-23 0 0 5</inkml:trace>
    </iact:actionData>
  </iact:action>
  <iact:action type="add" startTime="42926">
    <iact:property name="dataType"/>
    <iact:actionData xml:id="d40">
      <inkml:trace xmlns:inkml="http://www.w3.org/2003/InkML" xml:id="stk40" contextRef="#ctx0" brushRef="#br0">16946 6846 0 0,'0'0'0'2,"-24"0"0"9,24-24 0-8,-24 24 0 10,24 0 0-9,0 0 0 8,0 0 0-6,24 0 0-6,0 0 0 8,-24 0 0 11,94 0 0-12,-70 0 0-7,23 0 0 13,47 0 0-10,-47 0 0 15,48-24 0-18,-48 24 0 16,71 0 0-11,-94 0 0 9,46 0 0-13,-22 0 0 15,-25 0 0-11,24 24 0 9,1-24 0-9,-25 0 0-5,-23 0 0 11,71 0 0 6,-47 0 0-10,-1 0 0-6,24 0 0 11,1 0 0-9,-25 0 0 3,1 0 0 4,-1 0 0-8,72 0 0 12,-48 0 0-10,24 0 0 9,0 0 0-6,-48 0 0-7,72 0 0 11,-72 0 0 8,1 0 0-13,23 0 0-5,0 0 0 7,-23 0 0-3,-24 0 0 9,23 0 0-10,48 0 0 12,-47 0 0-11,-1 0 0 9,48 0 0-11,-47 0 0 8,23 0 0-6,-23 0 0 13,23 0 0-16,0 0 0-1,-23 0 0 11,-1 0 0-11,24 0 0 17,-23 0 0-17,0 0 0 14,-1 0 0-10,-23 0 0 9,0 0 0-14,0 0 0 14,24 0 0-9,-24 0 0 12,0 0 0-10,0 0 0-7,0 0 0 6,0 0 0 13,0 0 0-11,47 0 0-8,-23 0 0 14,-24 0 0-13,23 0 0 13,-23 0 0-13,0 0 0 19,24 0 0-17,-24 0 0 8,0 0 0-7,0 0 0 8,0 0 0-6,0 0 0 8,0 0 0-6,0 0 0-8</inkml:trace>
    </iact:actionData>
  </iact:action>
  <iact:action type="add" startTime="60409">
    <iact:property name="dataType"/>
    <iact:actionData xml:id="d41">
      <inkml:trace xmlns:inkml="http://www.w3.org/2003/InkML" xml:id="stk41" contextRef="#ctx0" brushRef="#br0">16167 5642 0 0,'0'0'0'10,"0"-24"0"-10,0 24 0 2,0-71 0 7,-48 71 0 1,48-23 0-4,-23-1 0 6,23-47 0-4,-24 48 0 7,24 23 0-15,-23 0 0 12,-1 0 0-6,-23 0 0 12,23 0 0-18,24 70 0 12,0-22 0-10,0-25 0 7,-23 1 0-2,23 23 0 2,0-23 0 3,23-24 0-4,-23 23 0-1,0-23 0 0,0 0 0 4,24 0 0-6,23 0 0 8,-23-23 0-7,-1-1 0 6,-23 24 0-6,24-47 0 3,-24 47 0-5,0 0 0 6,0-24 0 0,0 24 0-7,0 24 0 8,0 23 0-4,0 0 0 8,0-23 0-6,0-1 0-2,0 48 0-3,0-47 0 8,0-1 0-8,0-23 0 11,0 24 0-14,0 23 0 16,0-23 0-16,-24-24 0 13,24 0 0-12,0 0 0 8,0 0 0-6</inkml:trace>
    </iact:actionData>
  </iact:action>
  <iact:action type="add" startTime="63120">
    <iact:property name="dataType"/>
    <iact:actionData xml:id="d42">
      <inkml:trace xmlns:inkml="http://www.w3.org/2003/InkML" xml:id="stk42" contextRef="#ctx0" brushRef="#br0">17111 5476 0 0,'0'0'0'15,"0"0"0"-15,0 0 0 0,0 0 0 13,-24 48 0-9,24-25 0 10,0 48 0-11,0-24 0 14,0-23 0-12,0 70 0 16,0-47 0-21,0-47 0 14,0 71 0-4,0-47 0-9,0-24 0 5,0 0 0-6,0 0 0 14</inkml:trace>
    </iact:actionData>
  </iact:action>
  <iact:action type="add" startTime="63397">
    <iact:property name="dataType"/>
    <iact:actionData xml:id="d43">
      <inkml:trace xmlns:inkml="http://www.w3.org/2003/InkML" xml:id="stk43" contextRef="#ctx0" brushRef="#br0">17370 5429 0 0,'0'0'0'7,"0"0"0"-6,0 0 0 0,0 0 0 7,0 0 0 2,0 0 0-3,0 47 0 2,0 1 0 1,0-25 0-2,0 48 0-1,0 0 0 5,24 0 0-6,-24-1 0 4,0-46 0-5,0 47 0 10,0-71 0-14,0 24 0 8,0-24 0 0,0 0 0-2,0 0 0 3</inkml:trace>
    </iact:actionData>
  </iact:action>
  <iact:action type="add" startTime="64915">
    <iact:property name="dataType"/>
    <iact:actionData xml:id="d44">
      <inkml:trace xmlns:inkml="http://www.w3.org/2003/InkML" xml:id="stk44" contextRef="#ctx0" brushRef="#br0">18952 5642 0 0,'0'-24'0'4,"0"24"0"-4,-24-47 0 15,24 23 0-15,-47 24 0 16,47-23 0-16,-24-1 0 15,-47 0 0-12,71-46 0 13,-23 70 0-12,-1 0 0 15,1 0 0-18,-25 0 0-1,25 0 0 13,23 23 0-9,0 24 0 9,-24 1 0-12,24-48 0 20,0 23 0-21,0-23 0 13,24 24 0-12,-24 23 0 17,23-23 0-16,48-1 0 15,-47 1 0-11,-1-24 0-1,48 0 0 3,-47 71 0 8,-1-71 0-13,1 47 0-3,-24-47 0 21,0 23 0-20,0-23 0 11,-24 0 0-11,1 24 0 18,-48-24 0-17,47 47 0 11,1-47 0-7,-1-47 0 6,1 23 0-10,-25 24 0 13,48-23 0-12,0-24 0-2,0-24 0 13,71 71 0-11,-47-24 0 13,-1-23 0-14,1 47 0 15,47-47 0-15,-71 47 0 10,47 0 0-9,-47 0 0 14,0 0 0-15</inkml:trace>
    </iact:actionData>
  </iact:action>
  <iact:action type="add" startTime="68214">
    <iact:property name="dataType"/>
    <iact:actionData xml:id="d45">
      <inkml:trace xmlns:inkml="http://www.w3.org/2003/InkML" xml:id="stk45" contextRef="#ctx0" brushRef="#br0">16828 7766 0 0,'-24'0'0'9,"24"0"0"0,0 0 0-9,0 0 0 5,0 0 0 1,0 0 0 10,0 0 0-13,-24 0 0 9,24 24 0-8,0 23 0 14,0 47 0-15,0 1 0 9,0-24 0-5,0 47 0 5,-23-95 0-7,23 72 0-5,0-48 0 16,0-23 0 2,0-24 0-11,23 47 0-6,-23-47 0 4</inkml:trace>
    </iact:actionData>
  </iact:action>
  <iact:action type="add" startTime="68516">
    <iact:property name="dataType"/>
    <iact:actionData xml:id="d46">
      <inkml:trace xmlns:inkml="http://www.w3.org/2003/InkML" xml:id="stk46" contextRef="#ctx0" brushRef="#br0">16875 7601 0 0,'0'0'0'11,"0"0"0"-11,0-47 0 0,0 47 0 16,0 0 0-15,0 0 0 14,23 0 0-11,25 0 0 12,-25 0 0-13,48 0 0 0,0 0 0 8,47 0 0-2,-24 0 0-1,-23 0 0-2,47 0 0 8,-47 0 0-10,-24 0 0 10,-23 0 0-11,-1 0 0 10,-23 0 0-12,0 47 0 15,0-47 0-14,0 0 0 16,0 0 0-14,0 0 0 8,0 0 0-7,0 0 0-2,0 24 0 10,0-24 0 2,0 23 0-9,0 1 0-5,0-24 0 10,0 94 0-8,0-47 0 13,0 71 0-14,0-23 0 15,0-24 0-15,0-1 0 12,0 1 0-5,0-47 0-6,0 47 0 8,0-71 0 1,0 47 0-7,-23-23 0-3,23 46 0 9,0-22 0-7</inkml:trace>
    </iact:actionData>
  </iact:action>
  <iact:action type="add" startTime="69081">
    <iact:property name="dataType"/>
    <iact:actionData xml:id="d47">
      <inkml:trace xmlns:inkml="http://www.w3.org/2003/InkML" xml:id="stk47" contextRef="#ctx0" brushRef="#br0">16875 8451 0 0,'-47'0'0'11,"47"0"0"-11,-24 0 0 2,24 0 0 10,0 0 0-9,0 0 0 8,0 0 0-6,24 0 0 4,46 0 0 3,-22 0 0-9,46 23 0 10,-23 1 0-8,47 0 0 9,0-24 0-9,0 0 0 6,-47 0 0-7,23 0 0 10,-47 23 0-12,0-23 0 8,-23 0 0-2,-24 0 0 1,-24 0 0-1</inkml:trace>
    </iact:actionData>
  </iact:action>
  <iact:action type="add" startTime="69422">
    <iact:property name="dataType"/>
    <iact:actionData xml:id="d48">
      <inkml:trace xmlns:inkml="http://www.w3.org/2003/InkML" xml:id="stk48" contextRef="#ctx0" brushRef="#br0">17300 7955 0 0,'0'0'0'2,"0"0"0"7,-48-24 0-6,48 1 0 12,-23-1 0-15,23-23 0 16,0 23 0-13,0-23 0 12,0 24 0-12,0-25 0 12,-24 25 0-11,1 23 0 11,-48 0 0-13,47 0 0-1,1 0 0 15,-1 71 0-14,0-48 0 15,-23 1 0-15,24-1 0 12,23 1 0-12,0-24 0 16,0 47 0-17,23 0 0 15,48-23 0-12,-47-24 0-3,23 71 0 13,24-48 0-9,-24 1 0 10,24 0 0-14,-48-1 0 10,1-23 0-7,-1 71 0 15,-23-47 0-18,0-1 0 14,-47-23 0-14,-24 0 0 7,48 0 0 1,-48 0 0 8,24 0 0-13,23 0 0-4,1 0 0 13,-1-23 0-7,24-25 0 11,0 1 0-16,0 24 0 12,47-1 0-12,-23 0 0 17,23 1 0-16,0-24 0 12,0 47 0-12,24-24 0 16,-24 24 0-16,-23 0 0 1,47 0 0 9,-48 0 0 3,1 0 0-12,-24 24 0 12</inkml:trace>
    </iact:actionData>
  </iact:action>
  <iact:action type="add" startTime="70155">
    <iact:property name="dataType"/>
    <iact:actionData xml:id="d49">
      <inkml:trace xmlns:inkml="http://www.w3.org/2003/InkML" xml:id="stk49" contextRef="#ctx0" brushRef="#br0">18480 7507 0 0,'-24'0'0'14,"0"0"0"-14,24 23 0 0,-47-23 0 15,47 95 0-12,0 23 0 16,0 23 0-16,-23 24 0 9,23-47 0-4,0-47 0-8,0 24 0 16,0-72 0-14,0 1 0 7,0-24 0-8,0-24 0 16</inkml:trace>
    </iact:actionData>
  </iact:action>
  <iact:action type="add" startTime="70455">
    <iact:property name="dataType"/>
    <iact:actionData xml:id="d50">
      <inkml:trace xmlns:inkml="http://www.w3.org/2003/InkML" xml:id="stk50" contextRef="#ctx0" brushRef="#br0">18362 7483 0 0,'0'0'0'8,"0"-24"0"-8,0 24 0 3,0 0 0 7,0 0 0-8,70 0 0 11,-22 0 0 6,-25 0 0-19,48 0 0 6,0 0 0 8,47 24 0-7,0-24 0 6,0 24 0-4,-47-24 0-9,47 23 0 5,-71-23 0 12,47 0 0-6,-70 0 0-11,-24 0 0 10,0 0 0-6,0 0 0 7,23 0 0 10,-23 0 0-20,0 0 0 0,48 0 0 13,-48 0 0-8,0 0 0 7,0 0 0-4,23 0 0-9,-23 0 0 7,0 24 0 10,0 94 0-9,0-24 0-3,-23 24 0 3,23-23 0-5,-48 46 0 10,48-23 0-10,-23-23 0 12,23-24 0-13,0-1 0 15,0-46 0-12,0 0 0 9,0-24 0-5,0 0 0-9,0 0 0 6</inkml:trace>
    </iact:actionData>
  </iact:action>
  <iact:action type="add" startTime="70932">
    <iact:property name="dataType"/>
    <iact:actionData xml:id="d51">
      <inkml:trace xmlns:inkml="http://www.w3.org/2003/InkML" xml:id="stk51" contextRef="#ctx0" brushRef="#br0">18385 8309 0 0,'0'0'0'3,"-23"0"0"-3,23 0 0 7,0 0 0 3,0 0 0-3,0 24 0 3,70-24 0-3,-22 0 0 4,46 0 0-5,-23 23 0 1,70 1 0 6,1-24 0-10,0 0 0 8,-1 24 0-2,-46-24 0-1,-48 0 0 1,-47 0 0-1,0 0 0 0,0 0 0-2,0 0 0 6,0 0 0-5,0 0 0 2</inkml:trace>
    </iact:actionData>
  </iact:action>
  <iact:action type="add" startTime="71247">
    <iact:property name="dataType"/>
    <iact:actionData xml:id="d52">
      <inkml:trace xmlns:inkml="http://www.w3.org/2003/InkML" xml:id="stk52" contextRef="#ctx0" brushRef="#br0">18763 7743 0 0,'0'0'0'3,"-24"0"0"9,1 0 0-12,-25 23 0 13,48 1 0-10,0-1 0 13,0 48 0-13,0 0 0 13,48 23 0-8,-48-46 0 4,23-25 0-7,-23 48 0-5,0-47 0 16,0-24 0-12,0 23 0 7,24-23 0-10</inkml:trace>
    </iact:actionData>
  </iact:action>
  <iact:action type="add" startTime="71477">
    <iact:property name="dataType"/>
    <iact:actionData xml:id="d53">
      <inkml:trace xmlns:inkml="http://www.w3.org/2003/InkML" xml:id="stk53" contextRef="#ctx0" brushRef="#br0">19046 7766 0 0,'0'24'0'6,"0"-24"0"-6,0 0 0 3,0 23 0 25,0-23 0-28,0 24 0 6,0 23 0-6,-24 24 0 11,24 0 0-11,0-24 0 17,-23 0 0-17,23 0 0 11,-47 1 0-5,47-25 0 0,0-23 0 3,0 0 0-2,0 0 0 4,0 0 0-5</inkml:trace>
    </iact:actionData>
  </iact:action>
  <iact:action type="add" startTime="73521">
    <iact:property name="dataType"/>
    <iact:actionData xml:id="d54">
      <inkml:trace xmlns:inkml="http://www.w3.org/2003/InkML" xml:id="stk54" contextRef="#ctx0" brushRef="#br0">15506 7672 0 0,'-24'0'0'6,"24"0"0"-5,0 0 0 13,-23 0 0-12,-25 0 0 14,25 71 0-16,23-1 0 10,0 25 0-5,0 23 0 18,0-47 0-23,0 47 0 6,0-24 0 3,0-23 0-2,0-47 0 5,0 46 0-10,0-46 0 15,23-24 0-16</inkml:trace>
    </iact:actionData>
  </iact:action>
  <iact:action type="add" startTime="73783">
    <iact:property name="dataType"/>
    <iact:actionData xml:id="d55">
      <inkml:trace xmlns:inkml="http://www.w3.org/2003/InkML" xml:id="stk55" contextRef="#ctx0" brushRef="#br0">15506 7672 0 0,'0'0'0'9,"0"0"0"-8,0 0 0 0,0 0 0 17,0 0 0-18,23 0 0 11,1 0 0-6,70 0 0 4,-46 0 0 3,70 0 0-5,-24 0 0 2,-23 0 0-6,23 0 0 13,-47 0 0-11,24 0 0 8,-24 0 0-11,-23 0 0 13,47 0 0-14,-71 0 0 14,0 0 0-11,0 0 0 7,0 0 0-7,0 0 0 11,-24 0 0-10,-23 23 0-2,47 25 0 11,0-25 0-9,-24 24 0 7,24 24 0-10,0 0 0 14,0 23 0-15,0-23 0 14,0 24 0-2,0-48 0-10,0 24 0 1,0-24 0 11,0-23 0-11,0 23 0 0,0 0 0 9,0-23 0-11,0-24 0 12,0 0 0-10</inkml:trace>
    </iact:actionData>
  </iact:action>
  <iact:action type="add" startTime="74284">
    <iact:property name="dataType"/>
    <iact:actionData xml:id="d56">
      <inkml:trace xmlns:inkml="http://www.w3.org/2003/InkML" xml:id="stk56" contextRef="#ctx0" brushRef="#br0">15600 8474 0 0,'0'0'0'9,"-47"0"0"-9,23 0 0 0,24 0 0 0,0 0 0 20,0 0 0-20,24 0 0 14,47 0 0-10,0 24 0 8,47 0 0-7,-24-24 0 5,24 0 0-4,-47 0 0 0,0 0 0 9,-1 23 0-13,-46-23 0 15,23 47 0-16,-23-47 0 14,-24 0 0-13,0 0 0 11,0 0 0-8</inkml:trace>
    </iact:actionData>
  </iact:action>
  <iact:action type="add" startTime="74629">
    <iact:property name="dataType"/>
    <iact:actionData xml:id="d57">
      <inkml:trace xmlns:inkml="http://www.w3.org/2003/InkML" xml:id="stk57" contextRef="#ctx0" brushRef="#br0">15978 7955 0 0,'-24'0'0'8,"24"-24"0"-8,0 1 0 5,-23-1 0 4,-1-23 0 2,0 47 0-6,-23 0 0 9,24 0 0-12,-1 0 0 12,0 0 0 0,24 47 0-14,-23 0 0 7,-24-23 0 2,47 0 0 1,0 23 0-3,47-24 0 0,-24-23 0 2,-23 24 0-1,48-24 0 2,-25 0 0 0,-23 0 0-5,71 0 0 7,-47-24 0-8,-1 24 0 11,-23-23 0-10,0-24 0 2,0 23 0 0,0 24 0 3,0 0 0-3,0 0 0 1,0 0 0 2,0 0 0-2,0 71 0 0,0-48 0 1,0 25 0 1,0 46 0-6,0-47 0 13,0 24 0-6,0-24 0-9,0-23 0 1,0 0 0 8,0-24 0-2,0 0 0 0,0 0 0-4,0 0 0 5,0 0 0-2,0 0 0 5</inkml:trace>
    </iact:actionData>
  </iact:action>
  <iact:action type="add" startTime="76624">
    <iact:property name="dataType"/>
    <iact:actionData xml:id="d58">
      <inkml:trace xmlns:inkml="http://www.w3.org/2003/InkML" xml:id="stk58" contextRef="#ctx0" brushRef="#br0">15529 9064 0 0,'0'0'0'5,"0"0"0"3,-23-23 0-8,-1-1 0 17,24 24 0-15,0 0 0 11,0 0 0-9,47 0 0 3,-23-47 0 4,94 47 0-5,-47-24 0 6,23 24 0-5,24 0 0 10,-23-23 0-14,-25 23 0 4,48 0 0-4,-47-24 0 12,0 1 0-13,23 23 0 17,-46-48 0-17,70 48 0 10,-71 0 0-7,24-23 0-1,-24 23 0 11,24 0 0-14,-24 0 0 14,-23 0 0-13,-1 0 0 13,48 0 0-12,-47 0 0 13,-1 0 0-13,48 0 0 10,0 0 0-8,-48 0 0 6,72 0 0-8,-48 0 0 14,24 0 0-16,-24 0 0 18,24 0 0-14,-48-24 0-5,25 24 0 10,-48 0 0-5,23 0 0 9,-23 0 0-12,0 0 0 11,0 0 0-13,0 0 0 20,0 0 0-17,0 0 0 9,-23 0 0-10</inkml:trace>
    </iact:actionData>
  </iact:action>
  <iact:action type="add" startTime="79783">
    <iact:property name="dataType"/>
    <iact:actionData xml:id="d59">
      <inkml:trace xmlns:inkml="http://www.w3.org/2003/InkML" xml:id="stk59" contextRef="#ctx0" brushRef="#br0">15388 9938 0 0,'0'-24'0'6,"0"1"0"-6,-24-1 0 8,1-23 0 7,23 47 0-12,0 0 0 1,0 71 0 11,0 0 0-12,0 47 0 9,0 0 0-7,0 23 0 18,0-46 0-23,0-1 0 12,0 0 0-11,0-70 0 14,23 0 0-14,1 23 0 14,-24-47 0-13</inkml:trace>
    </iact:actionData>
  </iact:action>
  <iact:action type="add" startTime="80020">
    <iact:property name="dataType"/>
    <iact:actionData xml:id="d60">
      <inkml:trace xmlns:inkml="http://www.w3.org/2003/InkML" xml:id="stk60" contextRef="#ctx0" brushRef="#br0">15482 9938 0 0,'0'-24'0'5,"0"24"0"-4,-23-23 0 3,23-1 0 15,23-47 0-19,1 71 0 11,23 0 0-10,47-47 0 12,1 23 0 2,-24 24 0-13,23 0 0 8,-47 0 0 2,71 24 0-6,-94-24 0 1,47 24 0-2,-71-24 0 9,47 0 0-10,-24 0 0 6,-23 0 0 0,0 0 0-6,0 0 0 11,0 0 0-15,24 23 0 8,-24-23 0 8,0 0 0-10,0 0 0 2,0 24 0-4,0 47 0 12,0-48 0-15,0 25 0 11,0 46 0-6,0 24 0 7,0 24 0-12,0-24 0 17,0-48 0-18,0 1 0 13,0-24 0-9,0-23 0 6,0-24 0-5,0 0 0 4,0 0 0-1,0 0 0 1</inkml:trace>
    </iact:actionData>
  </iact:action>
  <iact:action type="add" startTime="80546">
    <iact:property name="dataType"/>
    <iact:actionData xml:id="d61">
      <inkml:trace xmlns:inkml="http://www.w3.org/2003/InkML" xml:id="stk61" contextRef="#ctx0" brushRef="#br0">15482 10670 0 0,'-23'0'0'6,"23"0"0"1,-48-24 0-7,25 24 0 10,23 0 0-8,23 0 0 11,48 0 0-9,0 0 0 15,47 0 0-19,-24 0 0 13,48 0 0-6,-24 24 0 7,-47 23 0-11,23-47 0 9,-47 24 0-8,-23-24 0 0,23 0 0 12,-47 0 0-14</inkml:trace>
    </iact:actionData>
  </iact:action>
  <iact:action type="add" startTime="80842">
    <iact:property name="dataType"/>
    <iact:actionData xml:id="d62">
      <inkml:trace xmlns:inkml="http://www.w3.org/2003/InkML" xml:id="stk62" contextRef="#ctx0" brushRef="#br0">15954 10198 0 0,'0'-24'0'14,"0"24"0"-14,-47-94 0 0,23 70 0 13,24-70 0-10,0 70 0 13,-47 0 0-12,47 1 0 13,0 23 0-16,0 0 0 2,-23 0 0 14,-1 0 0-14,0 0 0 13,-46 47 0-15,46-23 0 9,24 23 0-8,-24-24 0 16,1 1 0-18,23 0 0 14,0-24 0-10,0 0 0 16,23 23 0-19,1 24 0 3,0-23 0 8,46-24 0-8,-22 24 0 8,-25-1 0-7,24-23 0 14,1 24 0-17,-25 23 0 6,-23 0 0-3,0-23 0 12,0-24 0-12,-23 71 0 5,-25-48 0-6,-22-23 0 12,22 24 0-16,25-24 0 15,-48 0 0-12,71-24 0 12,-24 1 0-5,24-48 0-10,24 71 0 9,-24-71 0-5,71 24 0 11,-24 23 0-14,0 1 0 13,0-1 0-7,24 24 0 9,-71-24 0-16,95 24 0 16,-72 0 0-15,1 0 0 16</inkml:trace>
    </iact:actionData>
  </iact:action>
  <iact:action type="add" startTime="81449">
    <iact:property name="dataType"/>
    <iact:actionData xml:id="d63">
      <inkml:trace xmlns:inkml="http://www.w3.org/2003/InkML" xml:id="stk63" contextRef="#ctx0" brushRef="#br0">16804 9725 0 0,'0'0'0'9,"-24"0"0"2,1 0 0-11,23 24 0 10,-24 23 0 12,24 24 0-22,0 0 0 13,0 71 0-11,0-48 0 7,0 24 0-5,0-47 0 1,0 23 0 11,0-47 0-8,0-47 0-8,0 24 0 13</inkml:trace>
    </iact:actionData>
  </iact:action>
  <iact:action type="add" startTime="81672">
    <iact:property name="dataType"/>
    <iact:actionData xml:id="d64">
      <inkml:trace xmlns:inkml="http://www.w3.org/2003/InkML" xml:id="stk64" contextRef="#ctx0" brushRef="#br0">16804 9749 0 0,'0'0'0'9,"0"0"0"-8,0 0 0-1,0 0 0 16,0-24 0-16,24 24 0 12,70-47 0-9,-70 47 0 13,70 0 0-13,-23-23 0 18,47 23 0-21,-24 0 0 11,-23 0 0-7,47 0 0 1,-47 0 0 6,-24 0 0-5,-23 0 0 10,-1 0 0-16,24 0 0 13,-47 0 0-9,24 0 0 10,-24 0 0-12,24 0 0 14,-24 0 0-14,0 23 0 50,0-23 0-51,0 47 0-1,0 1 0 1,-24-25 0-1,24 95 0 3,0-23 0-2,0 46 0 12,0-46 0 1,0 23 0-8,0-24 0-5,0-23 0 14,0-24 0-13,0 0 0 13,0-47 0-13,-24 0 0 13,24 24 0-12,-47-24 0 12</inkml:trace>
    </iact:actionData>
  </iact:action>
  <iact:action type="add" startTime="82169">
    <iact:property name="dataType"/>
    <iact:actionData xml:id="d65">
      <inkml:trace xmlns:inkml="http://www.w3.org/2003/InkML" xml:id="stk65" contextRef="#ctx0" brushRef="#br0">16828 10575 0 0,'-24'0'0'27,"24"0"0"-27,0 0 0 0,-24 0 0 0,48 0 0 0,-24 0 0 1,71 0 0 19,0 0 0-18,23 0 0 12,-23 0 0-11,47 0 0 17,-24 0 0-20,-23 0 0 16,47 0 0-14,-47 24 0-1,-24-1 0 14,-23-23 0-13,-24 24 0 15,0-24 0-16,0 0 0 15</inkml:trace>
    </iact:actionData>
  </iact:action>
  <iact:action type="add" startTime="82443">
    <iact:property name="dataType"/>
    <iact:actionData xml:id="d66">
      <inkml:trace xmlns:inkml="http://www.w3.org/2003/InkML" xml:id="stk66" contextRef="#ctx0" brushRef="#br0">17347 9938 0 0,'-24'0'0'6,"1"0"0"-5,-48-24 0 6,24 24 0 0,-24 0 0 3,47 0 0-5,1 0 0 4,-1 24 0 6,24 0 0-9,0-24 0 0,0 70 0 4,0-22 0-5,24-48 0 6,-1 23 0-1,1-23 0-4,23 0 0 2,0 0 0 4,-23 0 0-4,-24-23 0-4,71 23 0 6,-48-24 0 2,-23 0 0-10,0 24 0 14,24-23 0-13,-24 23 0 3,0-47 0 7,0 47 0-8,0 0 0 4,0 94 0-2,0-70 0 3,0 70 0 1,-24-47 0-7,24 48 0 5,0-48 0 0,0 47 0 3,0-47 0-7,-23-47 0 6,23 24 0-7,0-24 0 9,0 0 0-9</inkml:trace>
    </iact:actionData>
  </iact:action>
  <iact:action type="add" startTime="85838">
    <iact:property name="dataType"/>
    <iact:actionData xml:id="d67">
      <inkml:trace xmlns:inkml="http://www.w3.org/2003/InkML" xml:id="stk67" contextRef="#ctx0" brushRef="#br0">13759 9725 0 0,'0'0'0'3,"0"0"0"-3,-47 0 0 7,47 0 0 2,0 48 0 0,0-25 0-4,0 72 0 4,0-24 0 3,0 70 0 0,0 1 0-7,0-24 0 46,0-24 0-50,0-70 0-1,0-1 0 1,47-23 0 0,-47 0 0-1,0 0 0 0,0 0 0 21</inkml:trace>
    </iact:actionData>
  </iact:action>
  <iact:action type="add" startTime="86085">
    <iact:property name="dataType"/>
    <iact:actionData xml:id="d68">
      <inkml:trace xmlns:inkml="http://www.w3.org/2003/InkML" xml:id="stk68" contextRef="#ctx0" brushRef="#br0">13759 9773 0 0,'0'0'0'4,"0"0"0"-4,-47 0 0 5,47 0 0 0,0-24 0 7,0 24 0-1,47 0 0-6,1-24 0 1,-25-23 0 2,72 47 0 2,-25-23 0-1,48 23 0 1,-23-24 0-4,-48 24 0-1,71 0 0 7,-94 0 0-1,46 0 0-8,-22 24 0 6,-25-24 0 0,-23 0 0-3,24 0 0 6,23 23 0-4,-47-23 0 3,0 0 0-9,24 0 0 13,-24 0 0-10,0 47 0 3,23-47 0 3,-23 24 0-5,24-24 0 0,-24 24 0 4,0-24 0-2,0 23 0 1,0-23 0-1,0 0 0 0,0 0 0 3,0 24 0-7,0 47 0 11,0-24 0-1,0-23 0-14,0 46 0 6,0-22 0 4,0 46 0 9,0-23 0-19,0 47 0 4,0-47 0 5,0-1 0-1,0 1 0 11,0 0 0-3,0-47 0-16,0 47 0 10,0-48 0 5,0 1 0-14,0-24 0 10,0 0 0-4,0 0 0-7,0 0 0 4,0 0 0 4</inkml:trace>
    </iact:actionData>
  </iact:action>
  <iact:action type="add" startTime="86753">
    <iact:property name="dataType"/>
    <iact:actionData xml:id="d69">
      <inkml:trace xmlns:inkml="http://www.w3.org/2003/InkML" xml:id="stk69" contextRef="#ctx0" brushRef="#br0">13783 10670 0 0,'0'0'0'4,"-71"0"0"-3,71 47 0 9,-23-47 0-5,23 0 0 5,0 0 0-1,0 0 0 5,0 0 0-12,23 0 0 13,48 0 0-15,0 0 0 19,47 0 0-19,0 0 0 22,0 0 0-22,0 0 0 11,-47 0 0-6,47 0 0 0,-95 0 0 3,48 24 0-2,-47-24 0 7,-1 23 0-6,-23-23 0 10,0 0 0-16,-23 0 0 15</inkml:trace>
    </iact:actionData>
  </iact:action>
  <iact:action type="add" startTime="91920">
    <iact:property name="dataType"/>
    <iact:actionData xml:id="d70">
      <inkml:trace xmlns:inkml="http://www.w3.org/2003/InkML" xml:id="stk70" contextRef="#ctx0" brushRef="#br0">14231 9938 0 0,'0'0'0'12,"0"0"0"-12,-23 0 0 1,-1 0 0 8,24 0 0 11,-47 0 0-20,23 0 0 2,24 24 0 15,-23 23 0-15,-1 0 0 12,1 0 0-10,23 24 0 10,0-24 0-12,0 24 0 13,0-24 0-8,23-23 0 9,1-24 0-10,-1 0 0-6,-23 23 0 6,24-23 0 12,47 0 0-7,-48 0 0-8,-23 0 0 8,24 0 0-9,-24-23 0 11,24 23 0-10,-24 0 0 10,47-47 0-8,-47 23 0 10,0-23 0-7,0 23 0-8,0 24 0 9,-47 0 0 5,47-23 0-5,-24-1 0-7,24 24 0 6,0 0 0-3,-24 0 0 6,24 0 0-8,-23 0 0 10,-1 0 0-9,-23 0 0 11,23 0 0-5,24 24 0 7,-23-1 0-13,-1-23 0-4,1 0 0 10,-25 0 0 7</inkml:trace>
    </iact:actionData>
  </iact:action>
  <iact:action type="add" startTime="98618">
    <iact:property name="dataType"/>
    <iact:actionData xml:id="d71">
      <inkml:trace xmlns:inkml="http://www.w3.org/2003/InkML" xml:id="stk71" contextRef="#ctx0" brushRef="#br0">12579 11236 0 0,'-23'0'0'4,"-24"0"0"-4,23 47 0 6,-23-47 0 2,47 0 0 3,0 0 0-5,47 0 0 1,0 0 0 5,0-47 0-4,71 24 0-3,-23 23 0 8,-48 0 0-8,47 0 0 7,-46 0 0-6,22 0 0 3,-22 0 0-2,-1 0 0 3,47 0 0 0,-47 0 0-3,48 0 0 2,-48 0 0-2,71 0 0 4,-47 0 0-7,0 0 0 10,-48 0 0-11,72 0 0 10,-72 0 0-10,72 23 0 7,-48-23 0 0,-24 0 0-4,72 0 0 1,-48 0 0 2,47 0 0 1,-70 0 0 2,47 0 0-5,-24 47 0 0,-23-47 0 4,-1 24 0-7,24-24 0 7,1 0 0-1,-25 0 0-2,1 0 0-6,23 0 0 8,0 0 0 1,-23-24 0-5,-1 24 0 5,48 0 0-6,-47 0 0 6,-1 0 0-3,1 24 0 1,23-24 0 3,-47 0 0 1,0 0 0-13,0 24 0 10,0-24 0-1,-47 0 0-2,23 0 0-3</inkml:trace>
    </iact:actionData>
  </iact:action>
  <iact:action type="add" startTime="103615">
    <iact:property name="dataType"/>
    <iact:actionData xml:id="d72">
      <inkml:trace xmlns:inkml="http://www.w3.org/2003/InkML" xml:id="stk72" contextRef="#ctx0" brushRef="#br0">8025 13078 0 0,'0'-24'0'5,"0"24"0"-3,-24 0 0 6,0 0 0 1,24 0 0 0,0 0 0-2,0 118 0 3,0-24 0-1,0 1 0-3,0 23 0 9,0 0 0-12,24-24 0 7,-24-23 0 1,0 0 0-5,0-47 0-1,0-1 0 8,0-23 0-10,24-23 0 14,-24 23 0-12</inkml:trace>
    </iact:actionData>
  </iact:action>
  <iact:action type="add" startTime="103878">
    <iact:property name="dataType"/>
    <iact:actionData xml:id="d73">
      <inkml:trace xmlns:inkml="http://www.w3.org/2003/InkML" xml:id="stk73" contextRef="#ctx0" brushRef="#br0">8025 13078 0 0,'0'-24'0'5,"0"24"0"-5,-24 0 0 5,24 0 0 14,0-24 0-17,24 24 0 8,-24-23 0-1,23 23 0-4,48-24 0 5,-24 24 0-3,-23 0 0 4,70 0 0-8,-47 0 0 14,71 0 0-16,-47 0 0 16,0 0 0-16,23 0 0 12,-46 0 0-10,22 0 0 11,-70 0 0-12,48 0 0 11,-25 0 0-6,-23 0 0-3,0 0 0 13,0 0 0-16,0 0 0 16,0 24 0-16,0 23 0 12,0-47 0-11,0 71 0 13,-23 0 0-12,23-1 0 12,0 1 0-15,0 47 0 16,0-23 0-13,0-25 0 12,0 1 0-12,0 0 0 0,0-47 0 11,0 47 0-10,0-71 0 9,-24 0 0-8,24 23 0 12,0 1 0-17,0-24 0 12,0 0 0-9,0 0 0 15</inkml:trace>
    </iact:actionData>
  </iact:action>
  <iact:action type="add" startTime="104443">
    <iact:property name="dataType"/>
    <iact:actionData xml:id="d74">
      <inkml:trace xmlns:inkml="http://www.w3.org/2003/InkML" xml:id="stk74" contextRef="#ctx0" brushRef="#br0">8119 13786 0 0,'0'0'0'4,"-24"0"0"-4,-23 0 0 10,24-24 0 0,23 24 0-1,0 0 0-6,0 0 0 11,23 0 0-9,48 0 0 8,-24 24 0-9,24-24 0 8,0 0 0-8,23 0 0 21,24 0 0-20,-47 0 0-5,23 0 0 2,-46 0 0 9,22 0 0-2,-46 0 0-1,0 0 0 2,-1 0 0-5,-23 0 0 7,0 0 0-7,0 0 0 7,0 0 0-8,0 0 0 5,0 0 0-3,0 0 0 5,-23 0 0-4</inkml:trace>
    </iact:actionData>
  </iact:action>
  <iact:action type="add" startTime="122787">
    <iact:property name="dataType"/>
    <iact:actionData xml:id="d75">
      <inkml:trace xmlns:inkml="http://www.w3.org/2003/InkML" xml:id="stk75" contextRef="#ctx0" brushRef="#br0">20486 2290 0 0,'0'0'0'3,"-48"0"0"4,25 0 0 2,-24 23 0 0,23 48 0-3,24-24 0 9,-24 48 0-13,24-25 0 13,0 48 0-12,0-47 0 11,0-23 0-9,0-1 0 3,0 24 0 0,0-24 0 4,0-24 0-5,0 48 0 3,0-71 0-9,0 0 0 16</inkml:trace>
    </iact:actionData>
  </iact:action>
  <iact:action type="add" startTime="123070">
    <iact:property name="dataType"/>
    <iact:actionData xml:id="d76">
      <inkml:trace xmlns:inkml="http://www.w3.org/2003/InkML" xml:id="stk76" contextRef="#ctx0" brushRef="#br0">20155 2573 0 0,'0'0'0'2,"-23"0"0"-1,23 0 0 5,0 0 0-6,-48 0 0 9,48 0 0-7,0 0 0 6,0 0 0 0,48-24 0 3,-25 24 0-9,24-23 0 15,24 23 0-12,0 0 0 7,0 0 0-8,0 0 0 12,23 0 0-16,-47 0 0 10,48 0 0-5</inkml:trace>
    </iact:actionData>
  </iact:action>
  <iact:action type="add" startTime="123304">
    <iact:property name="dataType"/>
    <iact:actionData xml:id="d77">
      <inkml:trace xmlns:inkml="http://www.w3.org/2003/InkML" xml:id="stk77" contextRef="#ctx0" brushRef="#br0">20840 2526 0 0,'-48'0'0'1,"25"0"0"-1,-1 23 0 5,24 1 0 8,-23-1 0-3,23 48 0-6,0-24 0 9,0-47 0 2,0 24 0-12,23 23 0-1,1-23 0 14,-1-24 0-13,25 0 0 7,-1 0 0-6,-24-71 0 11,-23 47 0-13,0 24 0 8,0-47 0-1,0 24 0 3,0-25 0-7,0 48 0 6,0-23 0-11,0 23 0 8,0-24 0-3,-23 1 0 4,-1 23 0-2,-47 0 0 5,71 0 0-10,-23 0 0 12,23 0 0-7,0 23 0 4</inkml:trace>
    </iact:actionData>
  </iact:action>
  <iact:action type="add" startTime="123618">
    <iact:property name="dataType"/>
    <iact:actionData xml:id="d78">
      <inkml:trace xmlns:inkml="http://www.w3.org/2003/InkML" xml:id="stk78" contextRef="#ctx0" brushRef="#br0">21028 2502 0 0,'0'0'0'3,"0"0"0"-3,0 0 0 8,0 24 0 3,0-24 0-3,0 23 0 1,0 1 0-1,0-1 0-2,24 72 0 5,-24-72 0-5,0 48 0 1,0-47 0 6,0-24 0-9,0 24 0 8,0-24 0-4,0-24 0-2,0 24 0 3,0-95 0 1,0 95 0-3,0-47 0 3,0-24 0-4,0 48 0 7,24 23 0-9,-24-47 0 10,47 47 0-13,0 0 0 8,-23 0 0 1,-24 0 0 2,70 0 0-8,-46 0 0 6,-24 0 0 1,0 0 0-8,24 23 0 9</inkml:trace>
    </iact:actionData>
  </iact:action>
  <iact:action type="add" startTime="124028">
    <iact:property name="dataType"/>
    <iact:actionData xml:id="d79">
      <inkml:trace xmlns:inkml="http://www.w3.org/2003/InkML" xml:id="stk79" contextRef="#ctx0" brushRef="#br0">21878 2313 0 0,'-24'0'0'4,"1"0"0"4,-48 0 0-8,71 0 0 10,-24 47 0 12,-23 1 0-22,47-25 0 0,0 1 0 3,-47 94 0 17,47-47 0-18,0-1 0 16,47 49 0-13,-47-72 0-5,24 0 0 7,23-47 0 0,-47 0 0 6</inkml:trace>
    </iact:actionData>
  </iact:action>
  <iact:action type="add" startTime="124987">
    <iact:property name="dataType"/>
    <iact:actionData xml:id="d80">
      <inkml:trace xmlns:inkml="http://www.w3.org/2003/InkML" xml:id="stk80" contextRef="#ctx0" brushRef="#br0">29005 2148 0 0,'0'0'0'3,"0"0"0"6,0 0 0-7,0 0 0 14,0 0 0-12,71 24 0 5,-47 46 0-6,-1-22 0 15,1-25 0-12,23 95 0-3,-23-23 0 8,-24-48 0-8,0 47 0 11,0-47 0-11,-71 24 0 14,47-23 0-16,24-1 0 15,-23-47 0-14,-1 0 0 12,24 0 0-11,0 0 0 14</inkml:trace>
    </iact:actionData>
  </iact:action>
  <iact:action type="add" startTime="131826">
    <iact:property name="dataType"/>
    <iact:actionData xml:id="d81">
      <inkml:trace xmlns:inkml="http://www.w3.org/2003/InkML" xml:id="stk81" contextRef="#ctx0" brushRef="#br0">32121 2951 0 0</inkml:trace>
    </iact:actionData>
  </iact:action>
  <iact:action type="add" startTime="134376">
    <iact:property name="dataType"/>
    <iact:actionData xml:id="d82">
      <inkml:trace xmlns:inkml="http://www.w3.org/2003/InkML" xml:id="stk82" contextRef="#ctx0" brushRef="#br0">32947 2573 0 0,'0'0'0'1,"0"0"0"194,0 0 0-195,0 0 0 6,0 0 0 12,0 0 0-10,0 0 0-8,0 0 0 9</inkml:trace>
    </iact:actionData>
  </iact:action>
  <iact:action type="add" startTime="141845">
    <iact:property name="dataType"/>
    <iact:actionData xml:id="d83">
      <inkml:trace xmlns:inkml="http://www.w3.org/2003/InkML" xml:id="stk83" contextRef="#ctx1" brushRef="#br0">22185 2644 0,'0'23'47,"-47"72"-22,47-1-24,-48-47 3,48 24 4,0-24-1,0 1 3,0 140 16,0-164-22,0 23 13</inkml:trace>
    </iact:actionData>
  </iact:action>
  <iact:action type="add" startTime="142585">
    <iact:property name="dataType"/>
    <iact:actionData xml:id="d84">
      <inkml:trace xmlns:inkml="http://www.w3.org/2003/InkML" xml:id="stk84" contextRef="#ctx1" brushRef="#br0">22232 1770 0</inkml:trace>
    </iact:actionData>
  </iact:action>
  <iact:action type="add" startTime="144772">
    <iact:property name="dataType"/>
    <iact:actionData xml:id="d85">
      <inkml:trace xmlns:inkml="http://www.w3.org/2003/InkML" xml:id="stk85" contextRef="#ctx1" brushRef="#br1">22161 1747 0,'47'0'41,"-47"47"-20,48-47 11,-1 71 52,71-24-64,-118 0-10</inkml:trace>
    </iact:actionData>
  </iact:action>
  <iact:action type="add" startTime="145722">
    <iact:property name="dataType"/>
    <iact:actionData xml:id="d86">
      <inkml:trace xmlns:inkml="http://www.w3.org/2003/InkML" xml:id="stk86" contextRef="#ctx1" brushRef="#br1">22657 2738 0,'23'0'154,"25"0"-139,-1 0 1,-47 24-1,47-24 2,0 0 14,0 47-15,1-47-1,-48 47 1</inkml:trace>
    </iact:actionData>
  </iact:action>
  <iact:action type="add" startTime="146965">
    <iact:property name="dataType"/>
    <iact:actionData xml:id="d87">
      <inkml:trace xmlns:inkml="http://www.w3.org/2003/InkML" xml:id="stk87" contextRef="#ctx1" brushRef="#br1">22728 3045 0,'47'0'69,"0"0"5,0 0-57,0 24-3,1-24 3,-1 0-12,-24 0 3,72 0 11,-48 47-6,0-47-4,-47 47 0</inkml:trace>
    </iact:actionData>
  </iact:action>
  <iact:action type="add" startTime="147701">
    <iact:property name="dataType"/>
    <iact:actionData xml:id="d88">
      <inkml:trace xmlns:inkml="http://www.w3.org/2003/InkML" xml:id="stk88" contextRef="#ctx1" brushRef="#br1">23624 2738 0,'0'24'37,"0"23"-9,0 47-25,0-70 8,0 70-6,0 1 5,0-1-3,0-23 0,0-24 3,0 0-3,0 1 1,0-1 15,0-71 146,0-23-148,0 0-18,0 0 4,0-24 13,0-24-15,0 48 4,0-47 9,0 47-14,0-1 4,0 25 1,0-24-1,0-1 8,48 48 32,-1-47-15,-24 47-27,25-47 12,-1 47-11,0-47 1,0 47 14,0-48 6,1 48-9,-1 0 129,24 118-122,-24-118-22,-47 48 6,0-1 7,0 0-11,0 0 9,47-23-5,-47 23-1,47 48 13,-47-48-21,0 0 25,0 0-7,47 0-17,-47-23 14,0 23 33,0 0-42,0 1 14,0-1-18</inkml:trace>
    </iact:actionData>
  </iact:action>
  <iact:action type="add" startTime="152045">
    <iact:property name="dataType"/>
    <iact:actionData xml:id="d89">
      <inkml:trace xmlns:inkml="http://www.w3.org/2003/InkML" xml:id="stk89" contextRef="#ctx1" brushRef="#br1">24663 2880 0,'23'0'149,"25"0"-133,-1 0-1,-24 0 129,-23 23-125,48-23 36,-1 0-40,0 0 3,0 0 5</inkml:trace>
    </iact:actionData>
  </iact:action>
  <iact:action type="add" startTime="153084">
    <iact:property name="dataType"/>
    <iact:actionData xml:id="d90">
      <inkml:trace xmlns:inkml="http://www.w3.org/2003/InkML" xml:id="stk90" contextRef="#ctx1" brushRef="#br1">25512 2526 0,'0'23'94,"0"1"-86,0 23 0,0 47-1,0-46 2,0 46-1,0-47 0,0-23 0,0 70 0,0 95 20,0-142-25,0-23 6,0 23 0,0 48 17,0-48-22,0 0 6,0 0 7,0 1 22</inkml:trace>
    </iact:actionData>
  </iact:action>
  <iact:action type="add" startTime="153901">
    <iact:property name="dataType"/>
    <iact:actionData xml:id="d91">
      <inkml:trace xmlns:inkml="http://www.w3.org/2003/InkML" xml:id="stk91" contextRef="#ctx1" brushRef="#br1">26268 2951 0</inkml:trace>
    </iact:actionData>
  </iact:action>
  <iact:action type="add" startTime="155459">
    <iact:property name="dataType"/>
    <iact:actionData xml:id="d92">
      <inkml:trace xmlns:inkml="http://www.w3.org/2003/InkML" xml:id="stk92" contextRef="#ctx1" brushRef="#br1">26338 3257 0,'0'24'121,"0"70"-100,-47-46-19,47-1 4,0 0 36,-47-47-16,47 47-22</inkml:trace>
    </iact:actionData>
  </iact:action>
  <iact:action type="remove" startTime="160362">
    <iact:property name="style" value="instant"/>
    <iact:actionData xml:id="d93" ref="#d87"/>
  </iact:action>
  <iact:action type="remove" startTime="160563">
    <iact:property name="style" value="instant"/>
    <iact:actionData xml:id="d94" ref="#d88"/>
  </iact:action>
  <iact:action type="remove" startTime="160954">
    <iact:property name="style" value="instant"/>
    <iact:actionData xml:id="d95" ref="#d89"/>
  </iact:action>
  <iact:action type="remove" startTime="161209">
    <iact:property name="style" value="instant"/>
    <iact:actionData xml:id="d96" ref="#d92"/>
  </iact:action>
  <iact:action type="remove" startTime="161313">
    <iact:property name="style" value="instant"/>
    <iact:actionData xml:id="d97" ref="#d91"/>
  </iact:action>
  <iact:action type="remove" startTime="161546">
    <iact:property name="style" value="instant"/>
    <iact:actionData xml:id="d98" ref="#d90"/>
  </iact:action>
  <iact:action type="add" startTime="160326">
    <iact:property name="dataType" value="strokeEraser"/>
    <iact:actionData xml:id="d99">
      <inkml:trace xmlns:inkml="http://www.w3.org/2003/InkML" xml:id="stk93" contextRef="#ctx1" brushRef="#br2">28958 4981 0,'0'330'6,"-47"119"3,47 23-3,0-71 3,0-94 24,23 331-24,72-473-3,-25 24-3,-70-71 1,0 70 6,48-69-2,46 22-2,-94-94 3,0 95-2,47-142 18,-47-24 18,0-117-39,0-119 6,0 24-3,0-71 1,0 0-1,0-47 31,0-614-35,0 732 0,-23 24 5,23 70-4,0 24 5,0 24-1,0 47 0,0-1-1,0 1 1,0 307 26,23 141-26,72 71-1,-48-23 2,-24-142-1,-23-48-1,95-23 2,-48-118-2,-47-70 2,0-1-2,0-165 58,0-142-59,0-141 3,0-71-2,47 70 1,0 1 0,48 47 0,-24 141 0,-24 119 2,-47 47-4,47 47 21,0 189-22,118 212 6,24 0-4,-47-94 1,-24 0 20,71 94-22,-189-306-2,0-1-2,0-117 71,0-237-58,47-23-8,24 23 0,23 0 3,0-47-4,1 71 3,-24 24-2,23-1 3,-47 119-4,0 47 2,-47 0 2,48 330 6,70 165-8,-24 1-2,0-48 3,-46 1-2,22-190 25,-22 95-27,-48-425 47,0-95-45,0 25 1,0-72 23,-24-307-26,24 331 1,0 71 2,-47 23 0,47 72 1,0 22-4,0 72 22,0 236-21,0-1 3,0-23-3,-24-70 5,24 46-5,0-23 4,-47-47-5,0 23 5,47-71-4,-47-47 4,-1-47 22,-117-165-16,24 0-9,-48-71 24,-189-331-28,284 426 2,47 46 3,-1 24 1,1 24 1,47 283 28,-47 0-31,47 71 1,0-47 1,0-48-1,0-23 0,0 24 0,0-72 1,24-23-3,-24-70 3,0-1-2,0 0 18,0-71 48,47-70-67,0 23 3,-47-23 8</inkml:trace>
    </iact:actionData>
  </iact:action>
  <iact:action type="add" startTime="164515">
    <iact:property name="dataType"/>
    <iact:actionData xml:id="d100">
      <inkml:trace xmlns:inkml="http://www.w3.org/2003/InkML" xml:id="stk94" contextRef="#ctx1" brushRef="#br1">22704 3305 0,'24'0'128,"23"0"-97,0 0 42,0 0 222,0 0-263,1 0 34,-1 0-35</inkml:trace>
    </iact:actionData>
  </iact:action>
  <iact:action type="add" startTime="165730">
    <iact:property name="dataType"/>
    <iact:actionData xml:id="d101">
      <inkml:trace xmlns:inkml="http://www.w3.org/2003/InkML" xml:id="stk95" contextRef="#ctx1" brushRef="#br1">23436 2691 0,'0'23'136,"0"25"-129,0-1 3,0 47 10,0-70-8,0 23 7,0 0-6,0 1 6,0-1-16,47 94 24,0-117-12,-47 23 2,47-47 199,0-23-152,48-95-46,-72 23-15,25 1 6,-1-1 1,0 72-1,0-24-4,-47-1 20,0 1 79,-23 47 10,-25-47-110,1 0 7,-47-1 5,70 48-11,-23 0 13,0 0 24,-48 0-27,48 0-10,0 0 13</inkml:trace>
    </iact:actionData>
  </iact:action>
  <iact:action type="add" startTime="173864">
    <iact:property name="dataType"/>
    <iact:actionData xml:id="d102">
      <inkml:trace xmlns:inkml="http://www.w3.org/2003/InkML" xml:id="stk96" contextRef="#ctx0" brushRef="#br1">24332 2714 0 0,'-23'0'0'5,"23"24"0"-5,0-24 0 7,0 0 0 5,0 47 0-9,0-47 0 11,23 0 0-11,25 24 0 5,-25-24 0 3,1 0 0-7,-1 0 0 9</inkml:trace>
    </iact:actionData>
  </iact:action>
  <iact:action type="add" startTime="174021">
    <iact:property name="dataType"/>
    <iact:actionData xml:id="d103">
      <inkml:trace xmlns:inkml="http://www.w3.org/2003/InkML" xml:id="stk97" contextRef="#ctx0" brushRef="#br1">24403 3116 0 0,'0'0'0'2,"0"0"0"2,0 0 0-4,0 0 0 13,0 0 0-8,0 0 0 5,-23 0 0-1,23 0 0-1,0 0 0 8,0 0 0-16,-48 23 0 2,48-23 0 15,-23 71 0-12,23-71 0 5</inkml:trace>
    </iact:actionData>
  </iact:action>
  <iact:action type="add" startTime="174375">
    <iact:property name="dataType"/>
    <iact:actionData xml:id="d104">
      <inkml:trace xmlns:inkml="http://www.w3.org/2003/InkML" xml:id="stk98" contextRef="#ctx0" brushRef="#br1">24970 2738 0 0,'0'0'0'6,"-24"0"0"-1,-23 0 0-5,47 0 0 10,0 47 0-5,-24-23 0 9,24 0 0-14,0-1 0 22,0 48 0-17,0 0 0 7,0 0 0-7,0-24 0 5,0 0 0-7,0 0 0 14,0-23 0-11,0-1 0-6,0-23 0 8,0 0 0 13</inkml:trace>
    </iact:actionData>
  </iact:action>
  <iact:action type="add" startTime="174608">
    <iact:property name="dataType"/>
    <iact:actionData xml:id="d105">
      <inkml:trace xmlns:inkml="http://www.w3.org/2003/InkML" xml:id="stk99" contextRef="#ctx0" brushRef="#br1">25040 2431 0 0,'0'0'0'5,"-23"0"0"3,23 0 0-8,0 0 0 9,0 24 0-7,0 47 0 15,0-71 0-16,0 23 0 14,0 1 0-11,23-24 0 12,25 0 0-13,-48 0 0 11</inkml:trace>
    </iact:actionData>
  </iact:action>
  <iact:action type="add" startTime="176804">
    <iact:property name="dataType"/>
    <iact:actionData xml:id="d106">
      <inkml:trace xmlns:inkml="http://www.w3.org/2003/InkML" xml:id="stk100" contextRef="#ctx0" brushRef="#br0">24946 2738 0 0,'0'0'0'2,"-47"0"0"-2,23 0 0 0,24 0 0 8,0 0 0 13,0 47 0-14,0-23 0-7,0 23 0 8,0-23 0-6,0 94 0 15,0-47 0-14,0-24 0 14,0 0 0-15,0 0 0 13,0-23 0-11,0-1 0 9</inkml:trace>
    </iact:actionData>
  </iact:action>
  <iact:action type="add" startTime="177035">
    <iact:property name="dataType"/>
    <iact:actionData xml:id="d107">
      <inkml:trace xmlns:inkml="http://www.w3.org/2003/InkML" xml:id="stk101" contextRef="#ctx0" brushRef="#br0">24970 2431 0 0,'0'0'0'2,"-71"0"0"6,71 0 0-6,0 0 0 8,0 0 0-8,47 24 0 8,-23 23 0 10,-24-23 0-20,23-24 0 4,1 23 0 9,-24 1 0-7,23-1 0 10</inkml:trace>
    </iact:actionData>
  </iact:action>
  <iact:action type="add" startTime="178054">
    <iact:property name="dataType"/>
    <iact:actionData xml:id="d108">
      <inkml:trace xmlns:inkml="http://www.w3.org/2003/InkML" xml:id="stk102" contextRef="#ctx0" brushRef="#br0">24309 2714 0 0,'0'0'0'6,"-24"0"0"-6,24 0 0 15,0 0 0-14,0 0 0 16,0 24 0-13,0-24 0 0,24 0 0 8,-24 47 0-7,23-47 0 9,25 24 0-11,-25-24 0 13</inkml:trace>
    </iact:actionData>
  </iact:action>
  <iact:action type="add" startTime="178248">
    <iact:property name="dataType"/>
    <iact:actionData xml:id="d109">
      <inkml:trace xmlns:inkml="http://www.w3.org/2003/InkML" xml:id="stk103" contextRef="#ctx0" brushRef="#br0">24403 3116 0 0,'0'0'0'4,"-71"23"0"7,71 1 0-9,-23 23 0 11,23-47 0-11,0 47 0 14,0-23 0-12,0-24 0 11,0 24 0-12,0 23 0 11,0-24 0-8,0-23 0-6</inkml:trace>
    </iact:actionData>
  </iact:action>
  <iact:action type="add" startTime="180029">
    <iact:property name="dataType"/>
    <iact:actionData xml:id="d110">
      <inkml:trace xmlns:inkml="http://www.w3.org/2003/InkML" xml:id="stk104" contextRef="#ctx0" brushRef="#br0">25748 2691 0 0,'0'0'0'3,"-23"0"0"7,23 23 0-9,-47-23 0 4,23 0 0 12,-47 0 0-8,0 24 0-9,1 47 0 14,-48-47 0-1,70-1 0 0,1 1 0-13,-24-24 0 11,71 47 0-6,0-47 0 7,0 0 0-7,0 24 0 10,71-1 0-11,-47 1 0-4,-1-24 0 7,1 23 0 9,47 25 0-6,0-25 0-10,-48 1 0 7,72-24 0 13,-72 0 0-9,48 0 0-8,-47 0 0 9,23 0 0-8,-47 0 0 9,71-24 0-6</inkml:trace>
    </iact:actionData>
  </iact:action>
  <iact:action type="add" startTime="180342">
    <iact:property name="dataType"/>
    <iact:actionData xml:id="d111">
      <inkml:trace xmlns:inkml="http://www.w3.org/2003/InkML" xml:id="stk105" contextRef="#ctx0" brushRef="#br0">26008 2738 0 0,'0'0'0'9,"0"47"0"-9,-24-47 0 3,24 24 0 12,0-24 0-15,0 47 0 15,0-23 0-13,0 47 0 18,24-24 0-19,-24 47 0 16,0-47 0-17,0-23 0 16,0 23 0-12,0-47 0-2,0 0 0 10,0-47 0-10,0 0 0 15,24-71 0-15,23 0 0 10,-24 71 0-8,1-48 0 9,-24 71 0-8,24-23 0 19,-24-24 0-24,70 71 0 4,-70 0 0 8,48 0 0 1,-25 95 0-9,-23-72 0-3,24 96 0 14,23-72 0-13,-47 71 0 9,24-47 0-3,-24-24 0 4,0-24 0-11,0-23 0 13,0 0 0-12,0 0 0 15,-24-23 0-15,24 23 0 15</inkml:trace>
    </iact:actionData>
  </iact:action>
  <iact:action type="add" startTime="180848">
    <iact:property name="dataType"/>
    <iact:actionData xml:id="d112">
      <inkml:trace xmlns:inkml="http://www.w3.org/2003/InkML" xml:id="stk106" contextRef="#ctx0" brushRef="#br0">26810 2644 0 0,'0'0'0'3,"0"0"0"-3,0 0 0 8,0-48 0 2,0 48 0-2,0 0 0-1,0 0 0 1,24 0 0 1,0 0 0 4,-1 48 0-7,-23-25 0 5,47 1 0-7</inkml:trace>
    </iact:actionData>
  </iact:action>
  <iact:action type="add" startTime="181001">
    <iact:property name="dataType"/>
    <iact:actionData xml:id="d113">
      <inkml:trace xmlns:inkml="http://www.w3.org/2003/InkML" xml:id="stk107" contextRef="#ctx0" brushRef="#br0">26928 2927 0 0,'0'24'0'10,"0"-24"0"-9,-47 23 0-1,47-23 0 13,0 24 0-9,0-24 0 10,-23 0 0-11,23 23 0 14,0 25 0-13,0-25 0 8,0 1 0-10,0-1 0 17</inkml:trace>
    </iact:actionData>
  </iact:action>
  <iact:action type="add" startTime="183601">
    <iact:property name="dataType"/>
    <iact:actionData xml:id="d114">
      <inkml:trace xmlns:inkml="http://www.w3.org/2003/InkML" xml:id="stk108" contextRef="#ctx0" brushRef="#br0">27165 2667 0 0,'0'0'0'1,"0"0"0"-1,0 0 0 9,0 0 0-9,0 24 0 11,0-1 0-10,0-23 0 13,0 0 0-10,0 0 0-4,47 71 0 7,-47-47 0-2,23 23 0 5,1 24 0-4,-24 0 0 14,0 0 0-20,0-24 0 6,0 0 0 3,0 0 0-2,0-47 0 2</inkml:trace>
    </iact:actionData>
  </iact:action>
  <iact:action type="add" startTime="183803">
    <iact:property name="dataType"/>
    <iact:actionData xml:id="d115">
      <inkml:trace xmlns:inkml="http://www.w3.org/2003/InkML" xml:id="stk109" contextRef="#ctx0" brushRef="#br0">27283 2431 0 0,'0'0'0'4,"-24"-23"0"0,24-1 0 8,0 0 0-7,0 24 0 3,24 0 0 0,-24 24 0 3,23 23 0-6,48-23 0 5</inkml:trace>
    </iact:actionData>
  </iact:action>
  <iact:action type="add" startTime="183936">
    <iact:property name="dataType"/>
    <iact:actionData xml:id="d116">
      <inkml:trace xmlns:inkml="http://www.w3.org/2003/InkML" xml:id="stk110" contextRef="#ctx0" brushRef="#br0">27519 2714 0 0,'0'0'0'5,"0"0"0"3,23 0 0-8,-23 0 0 10,0 0 0-9,24 0 0 18,-24 0 0-16,0 0 0 13,71 0 0-16,-24 0 0 20,-24 0 0-18,48 0 0 9,-47 0 0-8,23 0 0 13,-47 0 0-11</inkml:trace>
    </iact:actionData>
  </iact:action>
  <iact:action type="add" startTime="184128">
    <iact:property name="dataType"/>
    <iact:actionData xml:id="d117">
      <inkml:trace xmlns:inkml="http://www.w3.org/2003/InkML" xml:id="stk111" contextRef="#ctx0" brushRef="#br0">27778 2549 0 0,'0'0'0'9,"-47"0"0"-9,23 0 0 0,24 0 0 18,0 0 0-18,0 24 0 14,24-1 0-11,23 72 0 4,-47-72 0 1,24 96 0 1,-1-72 0 9,-23 47 0-18,24-70 0 12,-24-1 0-7,0-23 0 12</inkml:trace>
    </iact:actionData>
  </iact:action>
  <iact:action type="add" startTime="184314">
    <iact:property name="dataType"/>
    <iact:actionData xml:id="d118">
      <inkml:trace xmlns:inkml="http://www.w3.org/2003/InkML" xml:id="stk112" contextRef="#ctx0" brushRef="#br0">28109 2667 0 0,'0'0'0'12,"0"0"0"-12,0 0 0 0,0 0 0 2,0-23 0 8,23 23 0-4,-23-48 0 3,71 48 0 3,0 0 0-6,-71 0 0 4,94 0 0-4,-70 0 0 8,-1 0 0-8,1 0 0 3</inkml:trace>
    </iact:actionData>
  </iact:action>
  <iact:action type="add" startTime="184477">
    <iact:property name="dataType"/>
    <iact:actionData xml:id="d119">
      <inkml:trace xmlns:inkml="http://www.w3.org/2003/InkML" xml:id="stk113" contextRef="#ctx0" brushRef="#br0">28345 2526 0 0,'-48'-24'0'1,"48"24"0"-1,-23 0 0 0,23 0 0 9,0-47 0-1,0 47 0 2,0 47 0 0,0-23 0 0,0 23 0-5,0 47 0 6,23-47 0-8,25 24 0 11,-48-23 0-7,23-25 0 6,-23-23 0-10</inkml:trace>
    </iact:actionData>
  </iact:action>
  <iact:action type="add" startTime="188295">
    <iact:property name="dataType"/>
    <iact:actionData xml:id="d120">
      <inkml:trace xmlns:inkml="http://www.w3.org/2003/InkML" xml:id="stk114" contextRef="#ctx0" brushRef="#br0">21618 4367 0 0,'-23'-24'0'11,"-1"24"0"-11,-70-47 0 0,70 47 0 14,1 47 0-13,-48 1 0 14,71-1 0-11,-24 71 0 15,24 23 0-19,0 1 0 14,24-24 0-12,-24-24 0 12,0-46 0-10,47-25 0 1,-47 1 0 3,0 47 0 13,-47-48 0-14,47-23 0-7</inkml:trace>
    </iact:actionData>
  </iact:action>
  <iact:action type="add" startTime="188557">
    <iact:property name="dataType"/>
    <iact:actionData xml:id="d121">
      <inkml:trace xmlns:inkml="http://www.w3.org/2003/InkML" xml:id="stk115" contextRef="#ctx0" brushRef="#br0">21194 4697 0 0,'0'0'0'7,"-24"-23"0"9,0-1 0-13,24 24 0 6,24 0 0-8,0 0 0 11,46 0 0-10,-22 0 0 15,-1 0 0-15,71 47 0 15,-47-47 0-10,-1 0 0 5,1 0 0-6,0 0 0-5</inkml:trace>
    </iact:actionData>
  </iact:action>
  <iact:action type="add" startTime="188769">
    <iact:property name="dataType"/>
    <iact:actionData xml:id="d122">
      <inkml:trace xmlns:inkml="http://www.w3.org/2003/InkML" xml:id="stk116" contextRef="#ctx0" brushRef="#br0">21854 4674 0 0,'-23'0'0'8,"-24"23"0"-8,23-23 0 2,24 24 0 9,0 23 0-6,0 24 0 11,0-71 0-15,0 71 0 8,0-24 0-1,0-23 0 2,24-24 0-10,46 23 0 14,-46-23 0-12,0-23 0 13,-1 23 0-14,24-48 0 14,-23-22 0-8,-24 46 0 8,0-23 0-15,0-24 0 11,-24 47 0-6,24 24 0 4,-47-23 0 4,24-1 0-13,-1 24 0 11,24 0 0-5,-24 0 0 5,1 0 0-5,-24 24 0 12,47-1 0-18</inkml:trace>
    </iact:actionData>
  </iact:action>
  <iact:action type="add" startTime="189079">
    <iact:property name="dataType"/>
    <iact:actionData xml:id="d123">
      <inkml:trace xmlns:inkml="http://www.w3.org/2003/InkML" xml:id="stk117" contextRef="#ctx0" brushRef="#br0">22138 4674 0 0,'0'23'0'3,"0"-23"0"3,0 0 0-6,0 0 0 0,0 24 0 14,0-24 0-14,0 47 0 0,0 0 0 16,0-23 0-16,23-24 0 8,-23 71 0 7,0-24 0-10,0-23 0 3,24-24 0-1,-24 0 0 0,0 0 0 5,0 0 0 4,0-24 0-14,-24 0 0-1,24-70 0 14,0 94 0-12,0-47 0 10,0-24 0-9,0 71 0 4,0-24 0 2,24 24 0 3,-1 0 0-7,25 0 0 9,22 0 0-10,-70 24 0-5,95 23 0 10,-72-23 0-1,1-24 0 1</inkml:trace>
    </iact:actionData>
  </iact:action>
  <iact:action type="add" startTime="189434">
    <iact:property name="dataType"/>
    <iact:actionData xml:id="d124">
      <inkml:trace xmlns:inkml="http://www.w3.org/2003/InkML" xml:id="stk118" contextRef="#ctx0" brushRef="#br0">22964 4391 0 0,'-71'23'0'9,"24"1"0"-5,23 23 0 9,-23 24 0-4,23 70 0 5,24 1 0-14,0-48 0 14,71-23 0-13,-24 0 0 13,-23-24 0-11,70-47 0 7,-70 0 0 1</inkml:trace>
    </iact:actionData>
  </iact:action>
  <iact:action type="add" startTime="190268">
    <iact:property name="dataType"/>
    <iact:actionData xml:id="d125">
      <inkml:trace xmlns:inkml="http://www.w3.org/2003/InkML" xml:id="stk119" contextRef="#ctx0" brushRef="#br0">23459 4579 0 0,'0'0'0'6,"0"0"0"-6,0 0 0 13,0 0 0-11,0 48 0 9,0-1 0-7,24 47 0 10,23 1 0-11,-23 23 0 19,-1 23 0-22,-23-70 0 11,0 0 0-8,0 0 0 13,-47-48 0-16,0 1 0 14,0 0 0-12,23-24 0 11,0-24 0-8,-23-23 0 11</inkml:trace>
    </iact:actionData>
  </iact:action>
  <iact:action type="add" startTime="190518">
    <iact:property name="dataType"/>
    <iact:actionData xml:id="d126">
      <inkml:trace xmlns:inkml="http://www.w3.org/2003/InkML" xml:id="stk120" contextRef="#ctx0" brushRef="#br0">23483 4367 0 0,'0'0'0'6,"0"-24"0"-6,0-23 0 7,0 23 0 1,0 24 0-1,0 0 0 3,0 0 0 3,47 0 0-10,-23 0 0 10,-1 0 0-11,1 24 0 12,-1-24 0-10</inkml:trace>
    </iact:actionData>
  </iact:action>
  <iact:action type="add" startTime="190716">
    <iact:property name="dataType"/>
    <iact:actionData xml:id="d127">
      <inkml:trace xmlns:inkml="http://www.w3.org/2003/InkML" xml:id="stk121" contextRef="#ctx0" brushRef="#br0">24002 4579 0 0,'0'0'0'7,"0"0"0"2,-24 0 0-9,24 0 0 5,0 0 0 12,24 0 0-7,0-23 0-8,-1 23 0 11,48 0 0-12,-24 0 0 10,-23 0 0-9,47-24 0 15,-48 24 0-14</inkml:trace>
    </iact:actionData>
  </iact:action>
  <iact:action type="add" startTime="190904">
    <iact:property name="dataType"/>
    <iact:actionData xml:id="d128">
      <inkml:trace xmlns:inkml="http://www.w3.org/2003/InkML" xml:id="stk122" contextRef="#ctx0" brushRef="#br0">24049 4863 0 0,'-23'0'0'5,"23"0"0"5,-24 0 0-10,24 0 0 11,0 0 0-8,24 0 0 11,-1-24 0-13,48 24 0 19,-24 0 0-19,-23 0 0 16,47-24 0-15,-48 24 0 13,1 0 0-11,-24 0 0-2</inkml:trace>
    </iact:actionData>
  </iact:action>
  <iact:action type="add" startTime="192937">
    <iact:property name="dataType"/>
    <iact:actionData xml:id="d129">
      <inkml:trace xmlns:inkml="http://www.w3.org/2003/InkML" xml:id="stk123" contextRef="#ctx0" brushRef="#br0">24804 4532 0 0,'0'0'0'4,"-47"0"0"6,47 24 0-10,-23-24 0 4,23 0 0 12,0 94 0-7,0-47 0-8,0 48 0 8,0-48 0 13,0 71 0-18,23-94 0-2,-23 46 0 10,0-70 0-8,0 24 0 7,0-24 0-6,0-24 0 10,0-70 0-9,47 0 0-5,-23 23 0 5,0-24 0 11,-24 48 0-9,23-47 0-8,-23 47 0 10,0-24 0 8,24 47 0-9,23 24 0-5,-23-23 0 7,23 46 0-7,-24 1 0 10,-23 47 0-9,71-24 0 16,-47 47 0-20,-24-47 0-1,0 24 0 7,0 0 0 10,0-47 0-7,0 46 0-10,-24-46 0 11,24-24 0-10,0 0 0 12,0 0 0 6</inkml:trace>
    </iact:actionData>
  </iact:action>
  <iact:action type="add" startTime="193342">
    <iact:property name="dataType"/>
    <iact:actionData xml:id="d130">
      <inkml:trace xmlns:inkml="http://www.w3.org/2003/InkML" xml:id="stk124" contextRef="#ctx0" brushRef="#br0">25253 4627 0 0,'23'0'0'7,"-23"0"0"-2,0-48 0-5,0 48 0 11,0 0 0 7,24-23 0-12,-24 23 0-6,24 0 0 11,46 0 0-9,-22 0 0 13,-48 0 0-12,70 0 0 10,-22 0 0-7</inkml:trace>
    </iact:actionData>
  </iact:action>
  <iact:action type="add" startTime="193525">
    <iact:property name="dataType"/>
    <iact:actionData xml:id="d131">
      <inkml:trace xmlns:inkml="http://www.w3.org/2003/InkML" xml:id="stk125" contextRef="#ctx0" brushRef="#br0">25796 4272 0 0,'0'0'0'7,"0"0"0"-7,-48 0 0 6,48 0 0 5,0 0 0-3,0 71 0 2,48-47 0-1,-25 23 0 0,1 71 0-1,-24-23 0 1,0-25 0-2,23 25 0 4,-23-48 0 4,0 24 0-11,-23-48 0 1,23 1 0 7,0-24 0-10</inkml:trace>
    </iact:actionData>
  </iact:action>
  <iact:action type="add" startTime="193776">
    <iact:property name="dataType"/>
    <iact:actionData xml:id="d132">
      <inkml:trace xmlns:inkml="http://www.w3.org/2003/InkML" xml:id="stk126" contextRef="#ctx0" brushRef="#br0">26409 4414 0 0,'0'0'0'1,"-23"0"0"-1,23 0 0 3,0-23 0 13,0 23 0-14,0 0 0 8,0 0 0-2,47 0 0-2,-47 0 0 11</inkml:trace>
    </iact:actionData>
  </iact:action>
  <iact:action type="add" startTime="193927">
    <iact:property name="dataType"/>
    <iact:actionData xml:id="d133">
      <inkml:trace xmlns:inkml="http://www.w3.org/2003/InkML" xml:id="stk127" contextRef="#ctx0" brushRef="#br0">26504 4650 0 0,'-48'0'0'3,"25"0"0"-2,23 0 0 11,0 24 0-6,0-24 0 7,0 23 0-11,0 1 0 9,0-24 0-4,0 71 0 6,0-24 0-10,0-47 0 10</inkml:trace>
    </iact:actionData>
  </iact:action>
  <iact:action type="add" startTime="194155">
    <iact:property name="dataType"/>
    <iact:actionData xml:id="d134">
      <inkml:trace xmlns:inkml="http://www.w3.org/2003/InkML" xml:id="stk128" contextRef="#ctx0" brushRef="#br0">27070 4438 0 0,'0'0'0'6,"-47"0"0"2,23 0 0-8,24 0 0 7,0 0 0 11,0 71 0-9,24-24 0-9,23 24 0 2,-23-1 0 15,23 72 0-11,-47-24 0 5,24 0 0-5,-24-47 0-4,0 23 0 5,-24 1 0 11,-23-48 0-8,-48-23 0-10,72-24 0 11,-72-71 0-9,95-24 0 14</inkml:trace>
    </iact:actionData>
  </iact:action>
  <iact:action type="add" startTime="194389">
    <iact:property name="dataType"/>
    <iact:actionData xml:id="d135">
      <inkml:trace xmlns:inkml="http://www.w3.org/2003/InkML" xml:id="stk129" contextRef="#ctx0" brushRef="#br0">26999 4154 0 0,'0'-23'0'4,"0"-1"0"4,0-23 0-8,24 0 0 11,47 23 0-7,-71 24 0 13,47 0 0-14,-47 95 0 12,24-72 0-12,70 24 0 12</inkml:trace>
    </iact:actionData>
  </iact:action>
  <iact:action type="add" startTime="194562">
    <iact:property name="dataType"/>
    <iact:actionData xml:id="d136">
      <inkml:trace xmlns:inkml="http://www.w3.org/2003/InkML" xml:id="stk130" contextRef="#ctx0" brushRef="#br0">27566 4367 0 0,'0'0'0'4,"-24"0"0"0,24 0 0 0,0 0 0 13,0 0 0-14,0 0 0 13,24 0 0-13,-1 0 0 7,48 0 0-8,-24 0 0 5,24 0 0 9,-47 0 0-16,23 24 0 14,-47-1 0-11,71-23 0 16,-48 0 0-19,-23 24 0 11,0 23 0-8,0-23 0 15,-23 23 0-14,-48-47 0 11,71 23 0-15,-47 25 0 17,23-25 0-12,-47 1 0 9,48-1 0-9,23 1 0-3,0-24 0 8,-24 0 0-6,24 0 0 9</inkml:trace>
    </iact:actionData>
  </iact:action>
  <iact:action type="add" startTime="194908">
    <iact:property name="dataType"/>
    <iact:actionData xml:id="d137">
      <inkml:trace xmlns:inkml="http://www.w3.org/2003/InkML" xml:id="stk131" contextRef="#ctx0" brushRef="#br0">28368 4272 0 0,'0'0'0'8,"0"0"0"-6,-23 0 0 5,23 0 0-1,0 24 0 6,0 23 0-6,0-23 0 6,0 23 0-5,23-23 0 3,-23 94 0-5,0-47 0 14,0-24 0-19,0 0 0 6,0 0 0 2,0-47 0 6</inkml:trace>
    </iact:actionData>
  </iact:action>
  <iact:action type="add" startTime="195131">
    <iact:property name="dataType"/>
    <iact:actionData xml:id="d138">
      <inkml:trace xmlns:inkml="http://www.w3.org/2003/InkML" xml:id="stk132" contextRef="#ctx0" brushRef="#br0">28274 4013 0 0,'0'-24'0'11,"0"24"0"-11,0 0 0 0,0 0 0 7,0 0 0 1,0 0 0 0,23 0 0 3,48 0 0-6,-47 0 0 6,-1 0 0-2,1 0 0 0,-24 24 0-3,47 23 0 6,-47-47 0-9</inkml:trace>
    </iact:actionData>
  </iact:action>
  <iact:action type="add" startTime="205107">
    <iact:property name="dataType"/>
    <iact:actionData xml:id="d139">
      <inkml:trace xmlns:inkml="http://www.w3.org/2003/InkML" xml:id="stk133" contextRef="#ctx0" brushRef="#br0">28935 4367 0 0,'0'0'0'6,"0"0"0"2,0 0 0-8,0 0 0 0,0 0 0 18,0-24 0-16,0 24 0 13,23-47 0-12,1 47 0 11,-1 0 0-8,-23 0 0-6,48 0 0 20</inkml:trace>
    </iact:actionData>
  </iact:action>
  <iact:action type="add" startTime="205278">
    <iact:property name="dataType"/>
    <iact:actionData xml:id="d140">
      <inkml:trace xmlns:inkml="http://www.w3.org/2003/InkML" xml:id="stk134" contextRef="#ctx0" brushRef="#br0">29123 4532 0 0,'0'0'0'8,"-23"0"0"0,-1 0 0-7,24 0 0 13,-23 0 0-13,23 0 0 9,-48 24 0-8,48-24 0 12,0 0 0-11,0 71 0 16,0-48 0-15,0 1 0 9</inkml:trace>
    </iact:actionData>
  </iact:action>
  <iact:action type="add" startTime="205485">
    <iact:property name="dataType"/>
    <iact:actionData xml:id="d141">
      <inkml:trace xmlns:inkml="http://www.w3.org/2003/InkML" xml:id="stk135" contextRef="#ctx0" brushRef="#br0">29501 4272 0 0,'0'0'0'7,"0"0"0"-4,0 0 0-3,24 0 0 18,-24 0 0-15,23 71 0 11,48 0 0-10,-47 24 0 8,-1 46 0-6,-23-70 0 8,0 47 0-9,0 0 0-5,-47-71 0 14,0 24 0-12,0-47 0 14,-1-1 0-13,-22-23 0 10,46-71 0-11,0-23 0 18</inkml:trace>
    </iact:actionData>
  </iact:action>
  <iact:action type="add" startTime="205727">
    <iact:property name="dataType"/>
    <iact:actionData xml:id="d142">
      <inkml:trace xmlns:inkml="http://www.w3.org/2003/InkML" xml:id="stk136" contextRef="#ctx0" brushRef="#br0">29548 3989 0 0,'0'0'0'1,"0"0"0"-1,0 0 0 9,0-23 0-1,24 23 0 1,23 0 0 2,0 23 0-7,-23-23 0 6,-1 71 0-3,48-47 0 5</inkml:trace>
    </iact:actionData>
  </iact:action>
  <iact:action type="add" startTime="205860">
    <iact:property name="dataType"/>
    <iact:actionData xml:id="d143">
      <inkml:trace xmlns:inkml="http://www.w3.org/2003/InkML" xml:id="stk137" contextRef="#ctx0" brushRef="#br0">29902 4272 0 0,'0'0'0'1,"0"0"0"9,0 0 0-9,0 0 0 14,0 0 0-10,24 0 0 11,23 0 0-13,-47 0 0 4,71 0 0 0,-24 0 0 9,0 0 0-9,24-23 0-5,-24 23 0 12</inkml:trace>
    </iact:actionData>
  </iact:action>
  <iact:action type="add" startTime="206042">
    <iact:property name="dataType"/>
    <iact:actionData xml:id="d144">
      <inkml:trace xmlns:inkml="http://www.w3.org/2003/InkML" xml:id="stk138" contextRef="#ctx0" brushRef="#br0">30138 4131 0 0,'0'0'0'9,"0"0"0"-2,-23 0 0-7,23 0 0 9,0 0 0 8,0 0 0-12,0 0 0-5,0 0 0 14,0 23 0-13,0 72 0 16,23-72 0-13,-23 72 0 14,0-48 0-15,47-23 0 12</inkml:trace>
    </iact:actionData>
  </iact:action>
  <iact:action type="add" startTime="206229">
    <iact:property name="dataType"/>
    <iact:actionData xml:id="d145">
      <inkml:trace xmlns:inkml="http://www.w3.org/2003/InkML" xml:id="stk139" contextRef="#ctx0" brushRef="#br0">30516 4249 0 0,'0'0'0'8,"0"0"0"1,0-24 0-7,0 24 0 12,23-23 0-11,1-25 0 16,70 48 0-13,-70 0 0-5,0 0 0 9,46 0 0-7,-46 0 0 9</inkml:trace>
    </iact:actionData>
  </iact:action>
  <iact:action type="add" startTime="206408">
    <iact:property name="dataType"/>
    <iact:actionData xml:id="d146">
      <inkml:trace xmlns:inkml="http://www.w3.org/2003/InkML" xml:id="stk140" contextRef="#ctx0" brushRef="#br0">30705 4084 0 0,'0'0'0'1,"-24"0"0"10,24 0 0-8,0 0 0 13,0 0 0-13,0 23 0 3,0 1 0 4,0-1 0-7,0 72 0 12,0-72 0-12,0 72 0 11,0-71 0-10</inkml:trace>
    </iact:actionData>
  </iact:action>
  <iact:action type="add" startTime="206600">
    <iact:property name="dataType"/>
    <iact:actionData xml:id="d147">
      <inkml:trace xmlns:inkml="http://www.w3.org/2003/InkML" xml:id="stk141" contextRef="#ctx0" brushRef="#br0">31106 3871 0 0,'0'0'0'3,"23"-23"0"-3,25 23 0 10,22 0 0-2,1 0 0 3,0 23 0-7,0 72 0 11,-24-1 0-12,-47 0 0 10,0 24 0-8,0 1 0 7,-47-72 0-6,-24 71 0 1,47-118 0 0</inkml:trace>
    </iact:actionData>
  </iact:action>
  <iact:action type="add" startTime="207737">
    <iact:property name="dataType"/>
    <iact:actionData xml:id="d148">
      <inkml:trace xmlns:inkml="http://www.w3.org/2003/InkML" xml:id="stk142" contextRef="#ctx0" brushRef="#br0">22704 7176 0 0,'-24'-71'0'10,"-23"48"0"-10,0-25 0 0,23-22 0 13,1 70 0-10,-48-24 0 16,47 48 0-19,24-24 0 9,-23 118 0-1,-1-71 0 9,24 71 0-16,0-47 0 2,0-24 0 14,24-24 0-13,-1 1 0 6,1-24 0-7,47 0 0 12,-48-24 0-13,25 1 0 12,-48-72 0-11,23 72 0 13,-23-24 0-14,47 23 0 15,-23-23 0-13,-24 47 0 0,0 0 0 3,0 0 0 2,0 47 0 5,0 0 0-11,0-23 0 8,0-1 0-7,0 25 0 10,0-1 0-10,24-47 0 7</inkml:trace>
    </iact:actionData>
  </iact:action>
  <iact:action type="add" startTime="208092">
    <iact:property name="dataType"/>
    <iact:actionData xml:id="d149">
      <inkml:trace xmlns:inkml="http://www.w3.org/2003/InkML" xml:id="stk143" contextRef="#ctx0" brushRef="#br0">22987 6751 0 0,'0'0'0'14,"0"0"0"-13,0-47 0-1,0 47 0 16,0 0 0-16,0-24 0 14,47 24 0-9,-47 0 0 8,71 0 0-9,-24 24 0 10,1-24 0-10,22 0 0-1,-22 0 0 18,-48 47 0-21</inkml:trace>
    </iact:actionData>
  </iact:action>
  <iact:action type="add" startTime="208271">
    <iact:property name="dataType"/>
    <iact:actionData xml:id="d150">
      <inkml:trace xmlns:inkml="http://www.w3.org/2003/InkML" xml:id="stk144" contextRef="#ctx0" brushRef="#br0">23200 6822 0 0,'0'0'0'8,"-24"24"0"-7,24-24 0-1,-47 47 0 9,47 24 0-1,-24-1 0 8,-23 1 0-9,47 24 0 2,0-48 0-4,47 47 0 3,-23-70 0 0,-1-1 0 0,1-23 0 1,0 0 0-5,46 0 0 12,-22 0 0-13,-48-23 0 11,70-24 0-11</inkml:trace>
    </iact:actionData>
  </iact:action>
  <iact:action type="add" startTime="208498">
    <iact:property name="dataType"/>
    <iact:actionData xml:id="d151">
      <inkml:trace xmlns:inkml="http://www.w3.org/2003/InkML" xml:id="stk145" contextRef="#ctx0" brushRef="#br0">23601 6916 0 0,'0'24'0'4,"0"-24"0"6,0 0 0-9,0 24 0 10,0-24 0-10,0 94 0 20,0-47 0-18,0 48 0 8,23-25 0-8,-23 48 0 10,0-23 0-11,0-24 0 13,0 23 0-9,-23-70 0 7,23-1 0-9,-24-23 0 14,-23 0 0-12,47-23 0-5</inkml:trace>
    </iact:actionData>
  </iact:action>
  <iact:action type="add" startTime="208705">
    <iact:property name="dataType"/>
    <iact:actionData xml:id="d152">
      <inkml:trace xmlns:inkml="http://www.w3.org/2003/InkML" xml:id="stk146" contextRef="#ctx0" brushRef="#br0">23577 6680 0 0,'0'-23'0'3,"0"-1"0"0,0 0 0 18,0-23 0-21,0 47 0 14,24 47 0-13,-24 1 0 15,23-25 0-14,72 1 0 7</inkml:trace>
    </iact:actionData>
  </iact:action>
  <iact:action type="add" startTime="208843">
    <iact:property name="dataType"/>
    <iact:actionData xml:id="d153">
      <inkml:trace xmlns:inkml="http://www.w3.org/2003/InkML" xml:id="stk147" contextRef="#ctx0" brushRef="#br0">24002 6822 0 0,'0'-24'0'4,"0"1"0"4,0-1 0-7,0-23 0 17,24 23 0-16,-24 24 0 7,70 0 0 2,-46 0 0 4,0 0 0-14,-1 0 0 12,-23 0 0-10,71 0 0-1,-47 0 0 14,-24 24 0-15,23 23 0 13,-23-23 0-13,0-1 0 15,0 25 0-13,0-1 0 10,0 24 0-10,0-48 0 14,-23 72 0-12,23-72 0 1,0 48 0 5,-24-71 0-7,24 47 0 13,0-23 0-16,0-24 0 14</inkml:trace>
    </iact:actionData>
  </iact:action>
  <iact:action type="add" startTime="209164">
    <iact:property name="dataType"/>
    <iact:actionData xml:id="d154">
      <inkml:trace xmlns:inkml="http://www.w3.org/2003/InkML" xml:id="stk148" contextRef="#ctx0" brushRef="#br0">24120 7270 0 0,'0'0'0'2,"0"0"0"-1,-24 0 0 7,24-23 0-2,0 23 0 0,0 0 0 5,24 0 0 2,23 0 0-6,-47 0 0-2,24 0 0 2,47 0 0 6,-48 0 0-9</inkml:trace>
    </iact:actionData>
  </iact:action>
  <iact:action type="add" startTime="209396">
    <iact:property name="dataType"/>
    <iact:actionData xml:id="d155">
      <inkml:trace xmlns:inkml="http://www.w3.org/2003/InkML" xml:id="stk149" contextRef="#ctx0" brushRef="#br0">25229 6964 0 0,'0'0'0'7,"-47"0"0"-7,23-48 0 3,24 25 0 7,0-48 0-6,-23 47 0 5,-1-23 0 0,1 47 0-1,-25 0 0 2,25 47 0 9,23-23 0-15,-24 70 0-2,1-46 0 11,23 70 0-9,0-95 0 7,0 48 0-5,47-47 0 6,-47-24 0-9,23 0 0 11,48-24 0-11,-24-47 0 4,-47 48 0 1,24-72 0 2,23 72 0-1,-47-25 0-3,24 25 0 12,-24-24 0-16,0 47 0 9,23 0 0-7,-23 47 0 8,0-24 0-9,0 25 0 13,0-25 0-11,0 72 0 8,0-72 0-13,24-23 0 9</inkml:trace>
    </iact:actionData>
  </iact:action>
  <iact:action type="add" startTime="209787">
    <iact:property name="dataType"/>
    <iact:actionData xml:id="d156">
      <inkml:trace xmlns:inkml="http://www.w3.org/2003/InkML" xml:id="stk150" contextRef="#ctx0" brushRef="#br0">25583 6539 0 0,'0'0'0'2,"0"-24"0"10,24 0 0-2,23 24 0-6,0-23 0 1,-23-24 0 6,47 47 0-4,-24 0 0 1,-24 0 0 3,48 0 0 2,-47 47 0-7,-1-47 0 4</inkml:trace>
    </iact:actionData>
  </iact:action>
  <iact:action type="add" startTime="209967">
    <iact:property name="dataType"/>
    <iact:actionData xml:id="d157">
      <inkml:trace xmlns:inkml="http://www.w3.org/2003/InkML" xml:id="stk151" contextRef="#ctx0" brushRef="#br0">25748 6539 0 0,'-23'0'0'2,"23"23"0"11,-24-23 0-11,1 71 0 13,-1-24 0-15,24 71 0 14,0-23 0-6,0-24 0-4,0 47 0 6,24-95 0-2,23 48 0 5,-47-71 0-10,0 0 0 12,71 0 0-15,-48 0 0 13,1-71 0-9,-1 24 0 11,1 23 0-14</inkml:trace>
    </iact:actionData>
  </iact:action>
  <iact:action type="add" startTime="210203">
    <iact:property name="dataType"/>
    <iact:actionData xml:id="d158">
      <inkml:trace xmlns:inkml="http://www.w3.org/2003/InkML" xml:id="stk152" contextRef="#ctx0" brushRef="#br0">26291 6680 0 0,'0'0'0'4,"-47"0"0"6,23 0 0-9,24 0 0 11,0 0 0-9,0 0 0 9,48 24 0-8,-25 70 0 12,48 48 0-7,-24 0 0-7,-23 23 0 8,-24-47 0 6,0 0 0-7,0-71 0-9,0 48 0 11,-24-72 0-9,-70-23 0 15,47 0 0-15,-1-94 0 12</inkml:trace>
    </iact:actionData>
  </iact:action>
  <iact:action type="add" startTime="210442">
    <iact:property name="dataType"/>
    <iact:actionData xml:id="d159">
      <inkml:trace xmlns:inkml="http://www.w3.org/2003/InkML" xml:id="stk153" contextRef="#ctx0" brushRef="#br0">26433 6397 0 0,'0'0'0'4,"0"0"0"-4,0 0 0 7,0 0 0 3,0 0 0 0,0 0 0-4,0 0 0 9,0 0 0-13,71 0 0 10,-48 0 0-5</inkml:trace>
    </iact:actionData>
  </iact:action>
  <iact:action type="add" startTime="210606">
    <iact:property name="dataType"/>
    <iact:actionData xml:id="d160">
      <inkml:trace xmlns:inkml="http://www.w3.org/2003/InkML" xml:id="stk154" contextRef="#ctx0" brushRef="#br0">26810 6751 0 0,'0'0'0'0,"0"0"0"0,0 0 0 3,0 0 0 1,0 0 0 1,-23-47 0 13,23 47 0-8,0 0 0-10,23 0 0 3,-23 0 0 4,48 0 0 3,-25 0 0-2,48 0 0-2</inkml:trace>
    </iact:actionData>
  </iact:action>
  <iact:action type="add" startTime="210777">
    <iact:property name="dataType"/>
    <iact:actionData xml:id="d161">
      <inkml:trace xmlns:inkml="http://www.w3.org/2003/InkML" xml:id="stk155" contextRef="#ctx0" brushRef="#br0">27401 6539 0 0,'-24'0'0'8,"24"0"0"-2,-24 0 0-6,-23 0 0 13,47-24 0-13,0 24 0 19,0 24 0-19,0-24 0 17,47 23 0-15,-47 72 0 15,0-72 0-15,24 48 0 12,-24-24 0-11,0-23 0 12,0 0 0-5</inkml:trace>
    </iact:actionData>
  </iact:action>
  <iact:action type="add" startTime="210992">
    <iact:property name="dataType"/>
    <iact:actionData xml:id="d162">
      <inkml:trace xmlns:inkml="http://www.w3.org/2003/InkML" xml:id="stk156" contextRef="#ctx0" brushRef="#br0">27660 6279 0 0,'0'0'0'1,"0"0"0"6,-23 0 0-4,23-24 0 6,0 24 0 2,23 0 0-3,1 0 0 3,-1 0 0-7,48 0 0 8,-47 0 0-7,23 24 0 2,-47-24 0 4,24 71 0-6,-24-24 0 5,0 47 0-2,47-23 0 6,-47 47 0-9,0 48 0 5,-47-48 0-3,47 0 0 7,0-24 0-12,0-70 0 10,0-1 0-10,-24-23 0 9,24 0 0 1,0-23 0-6</inkml:trace>
    </iact:actionData>
  </iact:action>
  <iact:action type="add" startTime="212386">
    <iact:property name="dataType"/>
    <iact:actionData xml:id="d163">
      <inkml:trace xmlns:inkml="http://www.w3.org/2003/InkML" xml:id="stk157" contextRef="#ctx0" brushRef="#br0">23412 9395 0 0,'0'-24'0'0,"-71"1"0"2,48-24 0 10,-25-24 0-6,-22 47 0 2,46-23 0 3,0 47 0-4,1 24 0 3,-48 23 0-4,47 47 0 9,24 24 0-14,0-23 0 10,0-1 0-3,24-47 0-1,47 24 0 2,-24-47 0 0,-23-24 0-2,70-24 0 3,-70-47 0-2,-1 24 0 0,24 0 0 0,-23-48 0 4,-24 48 0-9,0-24 0 7,0 71 0-1,0 0 0 0,0 0 0-2,0 0 0 1,0 0 0 0,0 95 0 2,0-72 0-1,0 1 0-5,0 47 0 8,0-48 0-6,0-23 0 6</inkml:trace>
    </iact:actionData>
  </iact:action>
  <iact:action type="add" startTime="212754">
    <iact:property name="dataType"/>
    <iact:actionData xml:id="d164">
      <inkml:trace xmlns:inkml="http://www.w3.org/2003/InkML" xml:id="stk158" contextRef="#ctx0" brushRef="#br0">23624 9017 0 0,'0'-71'0'3,"0"48"0"6,0 23 0 5,0 0 0-12,0 0 0 5,48 0 0 1,-1 0 0-1,-24 23 0 6,48-23 0-8,0 24 0 5,0 23 0 0,-24-47 0 3,-23 0 0-12,-24 0 0 18</inkml:trace>
    </iact:actionData>
  </iact:action>
  <iact:action type="add" startTime="212919">
    <iact:property name="dataType"/>
    <iact:actionData xml:id="d165">
      <inkml:trace xmlns:inkml="http://www.w3.org/2003/InkML" xml:id="stk159" contextRef="#ctx0" brushRef="#br0">23813 9064 0 0,'-47'0'0'6,"47"0"0"2,-24 0 0-8,1 24 0 12,23-24 0-9,-24 71 0 11,1 0 0-12,23 47 0 20,0-24 0-22,23 1 0 15,1-25 0-14,-1-22 0 14,1-25 0-12,23-23 0 3,0 0 0 3,-23 0 0-5,0-23 0 15,46-1 0-18,-46 0 0 12</inkml:trace>
    </iact:actionData>
  </iact:action>
  <iact:action type="add" startTime="213146">
    <iact:property name="dataType"/>
    <iact:actionData xml:id="d166">
      <inkml:trace xmlns:inkml="http://www.w3.org/2003/InkML" xml:id="stk160" contextRef="#ctx0" brushRef="#br0">24285 9183 0 0,'0'0'0'3,"0"0"0"-3,0 23 0 7,0-23 0 1,0 24 0 1,0-1 0 0,0 72 0 0,0-1 0-2,24 1 0 1,-24 23 0-1,0 0 0 9,0-71 0-12,0 71 0 6,-24-94 0-5,24 46 0 9,-47-46 0-13,0-24 0 10,47-47 0-2,0 0 0 2</inkml:trace>
    </iact:actionData>
  </iact:action>
  <iact:action type="add" startTime="213360">
    <iact:property name="dataType"/>
    <iact:actionData xml:id="d167">
      <inkml:trace xmlns:inkml="http://www.w3.org/2003/InkML" xml:id="stk161" contextRef="#ctx0" brushRef="#br0">24309 8970 0 0,'0'-24'0'3,"-24"1"0"1,24-1 0 4,0 1 0 1,0-25 0-3,0 48 0 12,0 0 0-15,24 0 0 2,-1 71 0 6</inkml:trace>
    </iact:actionData>
  </iact:action>
  <iact:action type="add" startTime="213505">
    <iact:property name="dataType"/>
    <iact:actionData xml:id="d168">
      <inkml:trace xmlns:inkml="http://www.w3.org/2003/InkML" xml:id="stk162" contextRef="#ctx0" brushRef="#br0">24734 9041 0 0,'-48'0'0'3,"48"0"0"4,0 0 0 5,0-24 0-12,0 24 0 5,0 0 0 9,48-47 0-14,-25 47 0 4,24 0 0 2,24-24 0 9,-71 24 0-10,71 0 0 6,-47 24 0-8,-1 23 0 13,1-47 0-15,-24 24 0 12,0 23 0-11,0-47 0 10,0 71 0-3,0 0 0 6,-24 0 0-14,24-1 0 15,-23-46 0-11,23 70 0-3,0-70 0 10,0 0 0-7,0 46 0 13,0-70 0-18</inkml:trace>
    </iact:actionData>
  </iact:action>
  <iact:action type="add" startTime="213811">
    <iact:property name="dataType"/>
    <iact:actionData xml:id="d169">
      <inkml:trace xmlns:inkml="http://www.w3.org/2003/InkML" xml:id="stk163" contextRef="#ctx0" brushRef="#br0">24734 9607 0 0,'-24'0'0'6,"-23"0"0"2,0-23 0-8,47-48 0 16,0 71 0-16,70-24 0 16,-22 24 0-13,-25 0 0 14,95 0 0-14,-47 0 0 10,0 24 0-6,-48-24 0-5,48 0 0 7</inkml:trace>
    </iact:actionData>
  </iact:action>
  <iact:action type="add" startTime="214002">
    <iact:property name="dataType"/>
    <iact:actionData xml:id="d170">
      <inkml:trace xmlns:inkml="http://www.w3.org/2003/InkML" xml:id="stk164" contextRef="#ctx0" brushRef="#br0">26126 9183 0 0,'0'0'0'5,"-47"-24"0"-4,-24-23 0 4,47 23 0 12,-23 24 0-13,0 0 0 1,23 0 0 6,1 0 0-3,-24 0 0 5,-1 0 0-12,25 24 0 15,23 47 0-15,-24-48 0 15,1 1 0-7,23-1 0-1,0 25 0-5,23-25 0 11,1-23 0-12,-1 24 0 6,48-1 0-2,-24-23 0 10,24 0 0-12,0 0 0 5</inkml:trace>
    </iact:actionData>
  </iact:action>
  <iact:action type="add" startTime="214266">
    <iact:property name="dataType"/>
    <iact:actionData xml:id="d171">
      <inkml:trace xmlns:inkml="http://www.w3.org/2003/InkML" xml:id="stk165" contextRef="#ctx0" brushRef="#br0">26834 9041 0 0,'0'0'0'9,"-24"0"0"-7,-46-24 0-1,46 24 0 14,24 0 0-15,-47 0 0 2,23 0 0 2,-23 0 0 4,23 0 0 3,-23 47 0-5,47-23 0 7,0 47 0-9,0-24 0 11,0-23 0-15,24 47 0 18,-1-71 0-16,1 23 0 11,47-23 0-10,-48 0 0 3,1-23 0 4,-24-48 0-3,24 47 0 8,23 1 0-12,-24-48 0 10,-23 47 0-8,0 24 0 5,0 0 0-6,24-24 0 12,-24 24 0-14,0 24 0 11,24-24 0-10,-24 71 0 8,0-24 0-2,23-23 0-3,-23 47 0 4,47-71 0-2</inkml:trace>
    </iact:actionData>
  </iact:action>
  <iact:action type="add" startTime="214640">
    <iact:property name="dataType"/>
    <iact:actionData xml:id="d172">
      <inkml:trace xmlns:inkml="http://www.w3.org/2003/InkML" xml:id="stk166" contextRef="#ctx0" brushRef="#br0">27235 8687 0 0,'0'-24'0'8,"-23"1"0"-1,-24-1 0-7,47 0 0 10,0 24 0-7,47 0 0 13,0 0 0-13,-23 0 0 11,46 24 0-10,-22 0 0 10,-25-24 0-6,48 0 0-8,-47 23 0 12,23-23 0 6,-47 24 0-12</inkml:trace>
    </iact:actionData>
  </iact:action>
  <iact:action type="add" startTime="214811">
    <iact:property name="dataType"/>
    <iact:actionData xml:id="d173">
      <inkml:trace xmlns:inkml="http://www.w3.org/2003/InkML" xml:id="stk167" contextRef="#ctx0" brushRef="#br0">27424 8734 0 0,'0'0'0'9,"-23"0"0"-3,23 0 0-6,-24 24 0 9,0-1 0-5,24 1 0 14,-47 70 0-17,47-47 0 14,0 71 0-10,47-94 0 1,-23 71 0 6,0-48 0-8,-24-47 0 9,23 0 0-8,-23 0 0 11,71 0 0-16,-47-24 0 11,23-70 0-8</inkml:trace>
    </iact:actionData>
  </iact:action>
  <iact:action type="add" startTime="215026">
    <iact:property name="dataType"/>
    <iact:actionData xml:id="d174">
      <inkml:trace xmlns:inkml="http://www.w3.org/2003/InkML" xml:id="stk168" contextRef="#ctx0" brushRef="#br0">27873 8781 0 0,'0'0'0'5,"-24"0"0"3,24 0 0-5,0 0 0 13,0 24 0-12,24-24 0 9,23 71 0-9,0-24 0 9,-23 47 0-8,-1-23 0 12,24 47 0-12,-47-23 0-4,0-1 0 10,0 24 0 108,-70-47 0-116,46-24 0-3,-23-23 0 0,-24-24 0 4,71-24 0-4,0 0 0 0</inkml:trace>
    </iact:actionData>
  </iact:action>
  <iact:action type="add" startTime="215302">
    <iact:property name="dataType"/>
    <iact:actionData xml:id="d175">
      <inkml:trace xmlns:inkml="http://www.w3.org/2003/InkML" xml:id="stk169" contextRef="#ctx0" brushRef="#br0">27991 8640 0 0,'0'-24'0'0,"-24"-47"0"0,24 48 0 0,0 23 0 0,0 0 0 0,0 0 0 0,0 0 0 8,24 0 0-2,46 0 0 0,-22 23 0 5,-25 48 0-4</inkml:trace>
    </iact:actionData>
  </iact:action>
  <iact:action type="add" startTime="215450">
    <iact:property name="dataType"/>
    <iact:actionData xml:id="d176">
      <inkml:trace xmlns:inkml="http://www.w3.org/2003/InkML" xml:id="stk170" contextRef="#ctx0" brushRef="#br0">28415 8923 0 0,'0'0'0'3,"0"0"0"5,-23 0 0-8,-1 0 0 14,24-24 0 1,24 24 0-8,-1 0 0-7,1-23 0 11,47 23 0-10,-24 0 0 16,-47 0 0-10,71 0 0 3,-48 0 0-7</inkml:trace>
    </iact:actionData>
  </iact:action>
  <iact:action type="add" startTime="215642">
    <iact:property name="dataType"/>
    <iact:actionData xml:id="d177">
      <inkml:trace xmlns:inkml="http://www.w3.org/2003/InkML" xml:id="stk171" contextRef="#ctx0" brushRef="#br0">28982 8687 0 0,'0'0'0'10,"0"0"0"-10,0 0 0 1,0-24 0 10,0 24 0-8,0 0 0 10,0 0 0-9,0 24 0 11,0 23 0-13,0 0 0 14,0-23 0-13,0 47 0 13,0-24 0-13,0-24 0 12,0 1 0-9</inkml:trace>
    </iact:actionData>
  </iact:action>
  <iact:action type="add" startTime="215856">
    <iact:property name="dataType"/>
    <iact:actionData xml:id="d178">
      <inkml:trace xmlns:inkml="http://www.w3.org/2003/InkML" xml:id="stk172" contextRef="#ctx0" brushRef="#br0">29241 8333 0 0,'0'0'0'10,"0"0"0"1,0-24 0-11,-23-23 0 7,23 47 0-6,0 0 0 16,23-24 0-16,25 24 0 13,-1 0 0-11,24 0 0 11,-48 0 0-11,48 24 0 12,-47-24 0-10,-1 47 0 11,-23-23 0-13,0 23 0-2,24-23 0 14,-24 94 0 10,47 0 0-24,-47 23 0-1,0 1 0 8,0-48 0-7,0-23 0 15,0 47 0-13,-47-94 0 13,23-1 0-13,1-23 0 11,-1 0 0-9,-70 0 0 10</inkml:trace>
    </iact:actionData>
  </iact:action>
  <iact:action type="add" startTime="217688">
    <iact:property name="dataType"/>
    <iact:actionData xml:id="d179">
      <inkml:trace xmlns:inkml="http://www.w3.org/2003/InkML" xml:id="stk173" contextRef="#ctx0" brushRef="#br0">25560 10788 0 0,'0'0'0'14,"0"0"0"-14,-24-24 0 0,24 24 0 12,0 0 0-9,0 24 0 7,24 47 0-2,-1-24 0 6,48-24 0-11,0 48 0 12,47-47 0-9,-71-24 0 0,47-24 0 3,1-47 0-4,-24 1 0 11,-1-25 0-16,-46-23 0 14,-24 47 0-5,0 0 0 0,0 48 0-8,-24-1 0 18,-23 24 0-12</inkml:trace>
    </iact:actionData>
  </iact:action>
  <iact:action type="add" startTime="218009">
    <iact:property name="dataType"/>
    <iact:actionData xml:id="d180">
      <inkml:trace xmlns:inkml="http://www.w3.org/2003/InkML" xml:id="stk174" contextRef="#ctx0" brushRef="#br0">26244 10457 0 0,'0'0'0'2,"-24"0"0"-2,-23 0 0 1,24 0 0 16,-1 0 0-17,24 0 0 6,-24 0 0-2,-46 24 0 11,46-1 0-11,24 48 0 6,-24-47 0-5,1 23 0 12,23-47 0-14,0 24 0 13</inkml:trace>
    </iact:actionData>
  </iact:action>
  <iact:action type="add" startTime="218183">
    <iact:property name="dataType"/>
    <iact:actionData xml:id="d181">
      <inkml:trace xmlns:inkml="http://www.w3.org/2003/InkML" xml:id="stk175" contextRef="#ctx0" brushRef="#br0">26244 10386 0 0,'0'0'0'3,"0"-23"0"-3,0 23 0 7,0 0 0 2,24 0 0-2,-1 0 0-1,1 0 0 4,47 71 0 8,-24-48 0-18,24 1 0 6,-48-1 0 7,1 1 0-6,-1 23 0 0,-23-47 0 2</inkml:trace>
    </iact:actionData>
  </iact:action>
  <iact:action type="add" startTime="218543">
    <iact:property name="dataType"/>
    <iact:actionData xml:id="d182">
      <inkml:trace xmlns:inkml="http://www.w3.org/2003/InkML" xml:id="stk176" contextRef="#ctx0" brushRef="#br0">25394 10764 0 0,'-94'0'0'0,"70"0"0"4,-23 24 0 7,0-1 0-4,23 48 0 3,24-24 0-3,0 24 0 4,0-24 0-1,0-23 0-5,0 0 0 13,71 23 0-18,-47-47 0 9,-1 0 0-4</inkml:trace>
    </iact:actionData>
  </iact:action>
  <iact:action type="add" startTime="218698">
    <iact:property name="dataType"/>
    <iact:actionData xml:id="d183">
      <inkml:trace xmlns:inkml="http://www.w3.org/2003/InkML" xml:id="stk177" contextRef="#ctx0" brushRef="#br0">25300 10788 0 0,'0'-24'0'0,"0"24"0"0,0-47 0 8,0 0 0-7,0 23 0 8,24 24 0 1,46-24 0-3,-22 24 0 4,22 0 0-6,1 0 0 7,-47 24 0-4,47-24 0 0,-24 71 0-2</inkml:trace>
    </iact:actionData>
  </iact:action>
  <iact:action type="add" startTime="232720">
    <iact:property name="dataType"/>
    <iact:actionData xml:id="d184">
      <inkml:trace xmlns:inkml="http://www.w3.org/2003/InkML" xml:id="stk178" contextRef="#ctx0" brushRef="#br0">18952 12771 0 0,'-24'-24'0'5,"0"0"0"2,-70 1 0-7,70-24 0 11,1 47 0-6,-1-24 0 7,-47 24 0-10,48 24 0 1,-1 23 0 15,1 0 0-11,-1-23 0-5,-23-1 0 7,47 48 0-4,-24-47 0 7,24-1 0-8,0 48 0 11,71-47 0-14,-47-1 0 16,23 1 0-15,-47-24 0 13,94 24 0-13,-70 23 0 15,-1-24 0-14,48-23 0 11,-47 24 0-8,-24-24 0-5,0 0 0 10,0 24 0-6,-24-24 0 13,-47 23 0-17,48 24 0 11,-72-23 0-9,72 23 0 14,-24-47 0-14,23 24 0 8,-23-24 0-9,47 0 0 14,0 0 0-12,0 0 0 13</inkml:trace>
    </iact:actionData>
  </iact:action>
  <iact:action type="add" startTime="233126">
    <iact:property name="dataType"/>
    <iact:actionData xml:id="d185">
      <inkml:trace xmlns:inkml="http://www.w3.org/2003/InkML" xml:id="stk179" contextRef="#ctx0" brushRef="#br0">19070 12841 0 0,'0'0'0'9,"0"0"0"-8,0 0 0-1,0 0 0 4,0-47 0 9,0 47 0-10,70-23 0 13,-22 23 0-10,-1 0 0-4,24 0 0 9,-24 0 0-5,-24 0 0 12,48 0 0-18,-47 0 0 11,-1-24 0 113,-23 0 0-120</inkml:trace>
    </iact:actionData>
  </iact:action>
  <iact:action type="add" startTime="233410">
    <iact:property name="dataType"/>
    <iact:actionData xml:id="d186">
      <inkml:trace xmlns:inkml="http://www.w3.org/2003/InkML" xml:id="stk180" contextRef="#ctx0" brushRef="#br0">19329 12605 0 0,'0'0'0'1,"0"0"0"-1,0 0 0 0,0 24 0 0,0-24 0 0,0 24 0 0,0 46 0 10,0 1 0-10,0 24 0 0,0 23 0 9,0-47 0 9,0 23 0-17,0-47 0-1,0 0 0 14,0-47 0-10,0 0 0 10</inkml:trace>
    </iact:actionData>
  </iact:action>
  <iact:action type="add" startTime="233539">
    <iact:property name="dataType"/>
    <iact:actionData xml:id="d187">
      <inkml:trace xmlns:inkml="http://www.w3.org/2003/InkML" xml:id="stk181" contextRef="#ctx0" brushRef="#br0">19707 12700 0 0,'0'0'0'0,"0"0"0"2,0 0 0 5,0 0 0 0,0 23 0 3,0 25 0-2,0 22 0 2,-47 1 0-5,23 0 0 8,24 0 0-6,0-47 0 5,0 46 0-9,0-70 0 11,0 0 0-12,0-23 0 13,24-48 0-12,23 24 0 5,-24-24 0 2,-23 24 0-3,48 23 0 1,-48-47 0 0,23 48 0 4,24 23 0-7,-47 0 0 7,24 0 0-4,0 0 0 5,-1 0 0-13,-23 0 0 11</inkml:trace>
    </iact:actionData>
  </iact:action>
  <iact:action type="add" startTime="233889">
    <iact:property name="dataType"/>
    <iact:actionData xml:id="d188">
      <inkml:trace xmlns:inkml="http://www.w3.org/2003/InkML" xml:id="stk182" contextRef="#ctx0" brushRef="#br0">20486 12747 0 0,'0'0'0'4,"-24"-24"0"6,-23 24 0-10,-24 0 0 9,47 0 0-3,1 0 0 5,-48 48 0-7,47-25 0 11,24 72 0-10,0-1 0 8,0-47 0-9,0-23 0 13,0 0 0-13,24 23 0-3,47-47 0 7,-48 0 0 14,25-47 0-14,-1 23 0-7,24-23 0 5,-71 23 0-2</inkml:trace>
    </iact:actionData>
  </iact:action>
  <iact:action type="add" startTime="234106">
    <iact:property name="dataType"/>
    <iact:actionData xml:id="d189">
      <inkml:trace xmlns:inkml="http://www.w3.org/2003/InkML" xml:id="stk183" contextRef="#ctx0" brushRef="#br0">20722 12700 0 0,'0'0'0'4,"0"0"0"9,0 0 0-13,0 0 0 5,0 0 0 10,0 0 0-6,0 23 0-9,0 25 0 14,0-25 0-13,0 72 0 18,0-72 0-17,0 48 0 12,0-47 0-9,0-1 0 8,0 1 0-8,0-24 0 7,0-24 0-6,47-23 0-5,-24-24 0 19,25 48 0-19,-25-72 0 15,24 72 0-14,-47-1 0 8,0 0 0-7,24 24 0 13,-24 0 0-13,47 24 0 10,-47 0 0-6,0 46 0-4,0-22 0 5,0-25 0 10,0 48 0-13,0-47 0-5,0-1 0 11,24-23 0-5,-24 0 0 6,0-23 0-7,23-48 0 5,1 24 0 9,0-1 0-19,-24-22 0 4,47 70 0 7,-24-24 0-4,1 0 0 7,0 24 0-7,-24 24 0 6,0 0 0-5,0 46 0-7,0-22 0 10,0-25 0 3,0 48 0-4,0-71 0-10,0 47 0 8,0-47 0-6,0 0 0 17</inkml:trace>
    </iact:actionData>
  </iact:action>
  <iact:action type="add" startTime="234629">
    <iact:property name="dataType"/>
    <iact:actionData xml:id="d190">
      <inkml:trace xmlns:inkml="http://www.w3.org/2003/InkML" xml:id="stk184" contextRef="#ctx0" brushRef="#br0">21477 12629 0 0,'0'0'0'3,"0"0"0"-2,0 0 0 4,0 0 0 9,0 0 0-9,0 71 0 5,0-24 0 0,23 0 0-6,-23 71 0 10,48 0 0-8,-48 24 0 5,-48-24 0-6,25 0 0 8,23-24 0-6,-47-23 0 5,23-24 0-11,-23-47 0 8,47 0 0-3,47-47 0 5,0-47 0-2,-23 47 0 4</inkml:trace>
    </iact:actionData>
  </iact:action>
  <iact:action type="add" startTime="234852">
    <iact:property name="dataType"/>
    <iact:actionData xml:id="d191">
      <inkml:trace xmlns:inkml="http://www.w3.org/2003/InkML" xml:id="stk185" contextRef="#ctx0" brushRef="#br0">21548 12771 0 0,'-48'-24'0'8,"25"0"0"2,23 1 0-10,0-24 0 0,0 23 0 11,0 0 0-8,0 24 0 14,71 0 0-15,-48 0 0 11,24 0 0-8,-23 0 0 8,23 24 0-9,0 0 0 9,-23 23 0-8,-24 0 0 12,0-23 0-10,24-1 0-7,23 48 0 9,-47-47 0 11,0-1 0-17,0-23 0 0,-47 24 0 10,23 23 0-9,0-23 0 6,-23 23 0-4,0-47 0 4,23 0 0-5,1 0 0 9,-1 0 0-9,24-24 0 8</inkml:trace>
    </iact:actionData>
  </iact:action>
  <iact:action type="add" startTime="235187">
    <iact:property name="dataType"/>
    <iact:actionData xml:id="d192">
      <inkml:trace xmlns:inkml="http://www.w3.org/2003/InkML" xml:id="stk186" contextRef="#ctx0" brushRef="#br0">22185 12487 0 0,'0'24'0'3,"-24"-24"0"6,24 71 0-9,0-48 0 15,0 72 0-12,-23-1 0 18,23 48 0-21,0-24 0 14,0 0 0-10,0-24 0-2,23-70 0 13,-23 0 0-13,24-24 0 8</inkml:trace>
    </iact:actionData>
  </iact:action>
  <iact:action type="add" startTime="236166">
    <iact:property name="dataType"/>
    <iact:actionData xml:id="d193">
      <inkml:trace xmlns:inkml="http://www.w3.org/2003/InkML" xml:id="stk187" contextRef="#ctx0" brushRef="#br0">22869 12605 0 0,'-23'0'0'6,"-48"-47"0"3,47 0 0-9,24 47 0 10,-47-24 0 7,23 24 0-6,-23 0 0-9,24 0 0 10,23 24 0-7,-24 47 0 6,0-48 0-2,24 1 0 2,0 47 0-6,0-71 0-5,0 47 0 6,24-23 0 11,0-24 0-7,-1 23 0-10,48 24 0 8,-24-47 0 14,-47 24 0-22,71-24 0 3,-47 24 0 11,-1-24 0-10,1 0 0 10,-24 23 0-9,0-23 0 10,-47 24 0-12,23 23 0 15,-47-23 0-15,48 23 0-2,-25-47 0 9,1 0 0 7,47 24 0-7,-23-24 0-10</inkml:trace>
    </iact:actionData>
  </iact:action>
  <iact:action type="add" startTime="236558">
    <iact:property name="dataType"/>
    <iact:actionData xml:id="d194">
      <inkml:trace xmlns:inkml="http://www.w3.org/2003/InkML" xml:id="stk188" contextRef="#ctx0" brushRef="#br0">23058 12629 0 0,'0'0'0'1,"0"0"0"-1,-24 0 0 0,24 0 0 17,24 0 0-17,47 0 0 16,-24 0 0-14,24 0 0 12,0 0 0-11,-48 0 0 11,48 0 0-5,-24 0 0-8,-23 0 0 12</inkml:trace>
    </iact:actionData>
  </iact:action>
  <iact:action type="add" startTime="236746">
    <iact:property name="dataType"/>
    <iact:actionData xml:id="d195">
      <inkml:trace xmlns:inkml="http://www.w3.org/2003/InkML" xml:id="stk189" contextRef="#ctx0" brushRef="#br0">23341 12440 0 0,'0'0'0'1,"0"0"0"11,-23 0 0-12,23 0 0 14,0 24 0-12,0-1 0 14,0 48 0-13,0 0 0 12,0 47 0-7,0-71 0 8,0 48 0-13,0-1 0-3,0-70 0 11,0-1 0-5,0-23 0 4,0 0 0 10</inkml:trace>
    </iact:actionData>
  </iact:action>
  <iact:action type="add" startTime="236954">
    <iact:property name="dataType"/>
    <iact:actionData xml:id="d196">
      <inkml:trace xmlns:inkml="http://www.w3.org/2003/InkML" xml:id="stk190" contextRef="#ctx0" brushRef="#br0">23624 12487 0 0,'0'0'0'12,"0"0"0"-12,0 24 0 0,0-24 0 14,0 71 0-10,0-48 0 10,0 25 0-14,0 46 0 18,0-70 0-13,0 70 0 0,0-47 0 6,0-47 0-3,0 24 0 4,-23-24 0-8,23 0 0 7,0-24 0-9,0 1 0 16,23-95 0-17,25 94 0 13,-1-70 0-13,-47 46 0 9,23 25 0-5,48-48 0 8,-71 47 0-3,47 24 0-6,-23 0 0 12,0 0 0-14,46 0 0 11,-46 0 0-9</inkml:trace>
    </iact:actionData>
  </iact:action>
  <iact:action type="add" startTime="237271">
    <iact:property name="dataType"/>
    <iact:actionData xml:id="d197">
      <inkml:trace xmlns:inkml="http://www.w3.org/2003/InkML" xml:id="stk191" contextRef="#ctx0" brushRef="#br0">24144 12417 0 0,'0'0'0'2,"0"0"0"-1,0-48 0 5,0 48 0 5,0 0 0-3,0 48 0-1,23-25 0 4,-23 24 0-3,0 71 0 3,0-70 0-8,0 46 0 24,0-70 0-10,0 70 0-17,0-70 0 9,0-1 0-8,0-23 0 5,-23 0 0 14,23 24 0-19</inkml:trace>
    </iact:actionData>
  </iact:action>
  <iact:action type="add" startTime="237514">
    <iact:property name="dataType"/>
    <iact:actionData xml:id="d198">
      <inkml:trace xmlns:inkml="http://www.w3.org/2003/InkML" xml:id="stk192" contextRef="#ctx0" brushRef="#br0">24828 12771 0 0,'0'0'0'7,"0"0"0"2,-24 0 0-9,-23 0 0 7,47 0 0-4,0 0 0 16,0 0 0-19,0 23 0 11,-23 48 0-8,23-47 0 18,0-1 0-19,0 1 0 14</inkml:trace>
    </iact:actionData>
  </iact:action>
  <iact:action type="add" startTime="237717">
    <iact:property name="dataType"/>
    <iact:actionData xml:id="d199">
      <inkml:trace xmlns:inkml="http://www.w3.org/2003/InkML" xml:id="stk193" contextRef="#ctx0" brushRef="#br0">25300 12369 0 0,'0'-23'0'0,"-24"23"0"0,1-24 0 4,-1 1 0 9,-23 23 0-3,23 0 0-6,1 0 0 9,-24 23 0-8,-1 1 0 5,48-1 0-3,-23 25 0 2,23-1 0 0,0-24 0-1,0-23 0 1,23 71 0-4,25-47 0 15,22-1 0-19,-46 1 0 5,47-24 0 1,-24 24 0 7,-23 23 0-8,46-47 0 1,-22 0 0 1,-48 23 0 1,0 25 0-1,0-48 0-2,0 0 0 7,-48 70 0-7,-22-46 0 1,46 0 0 7,-23-1 0-9,23-23 0 11,-47 0 0-14,71 0 0 4,0 0 0 5,0 0 0-7</inkml:trace>
    </iact:actionData>
  </iact:action>
  <iact:action type="add" startTime="238093">
    <iact:property name="dataType"/>
    <iact:actionData xml:id="d200">
      <inkml:trace xmlns:inkml="http://www.w3.org/2003/InkML" xml:id="stk194" contextRef="#ctx0" brushRef="#br0">25560 12440 0 0,'0'0'0'4,"0"0"0"8,0 0 0-9,23 0 0 7,72-23 0 1,-48 23 0-9,24 0 0 14,-1 0 0-12,-46 0 0 3,23 0 0-4,0-48 0 17,-23 48 0-18,-24-23 0 11</inkml:trace>
    </iact:actionData>
  </iact:action>
  <iact:action type="add" startTime="238289">
    <iact:property name="dataType"/>
    <iact:actionData xml:id="d201">
      <inkml:trace xmlns:inkml="http://www.w3.org/2003/InkML" xml:id="stk195" contextRef="#ctx0" brushRef="#br0">25866 12275 0 0,'-23'0'0'5,"23"0"0"-5,-24 0 0 4,1 0 0 6,23 24 0 1,0-24 0-7,0 47 0 6,0 47 0-2,0-23 0 1,23 23 0 4,-23 1 0-7,0-24 0 4,0-48 0-5,0 48 0 5,0-47 0-5,0-24 0 5</inkml:trace>
    </iact:actionData>
  </iact:action>
  <iact:action type="add" startTime="238512">
    <iact:property name="dataType"/>
    <iact:actionData xml:id="d202">
      <inkml:trace xmlns:inkml="http://www.w3.org/2003/InkML" xml:id="stk196" contextRef="#ctx0" brushRef="#br0">26173 12322 0 0,'0'0'0'1,"0"0"0"9,0 24 0-9,0-24 0 18,0 23 0-16,0 48 0 10,0-24 0-10,47 71 0 14,-47-23 0-7,0-24 0-5,0-48 0-1,0 24 0 13,0-47 0-12,0 0 0-4,0-70 0 12,24 70 0-9,23-71 0 12,-47 0 0-16,0 47 0 12,71-70 0-7,-24 70 0 15,-23 1 0-20,-24-24 0 12,23 47 0-6,25-48 0 7,-25 48 0-5,-23 0 0-7</inkml:trace>
    </iact:actionData>
  </iact:action>
  <iact:action type="add" startTime="238849">
    <iact:property name="dataType"/>
    <iact:actionData xml:id="d203">
      <inkml:trace xmlns:inkml="http://www.w3.org/2003/InkML" xml:id="stk197" contextRef="#ctx0" brushRef="#br0">26787 12417 0 0,'0'0'0'6,"0"0"0"-5,0 0 0 0,0 0 0 9,23 0 0-3,1-48 0 4,0 25 0-7,46 23 0 5,-22 0 0 1,-25 0 0-2,1 23 0 2,-24 25 0-2,47-1 0 3,-94-24 0-7,23 48 0 7,24-24 0-6,-47-23 0 8,-24 0 0-9,48 23 0 6,23-47 0 0,0 23 0 1,-24-23 0-8,24 0 0 7,24 0 0 0,-1 0 0-4,24-23 0 6,24 23 0-8,-47-47 0 11,47 23 0-10,-24 0 0 8</inkml:trace>
    </iact:actionData>
  </iact:action>
  <iact:action type="add" startTime="239187">
    <iact:property name="dataType"/>
    <iact:actionData xml:id="d204">
      <inkml:trace xmlns:inkml="http://www.w3.org/2003/InkML" xml:id="stk198" contextRef="#ctx0" brushRef="#br0">27353 12133 0 0,'0'0'0'10,"0"0"0"-9,0 0 0 1,0 0 0 15,24 0 0-7,0 47 0-10,-1 1 0 10,48 70 0-6,-71 23 0 10,24 1 0-12,-1 0 0 13,-46-1 0-12,-1-23 0 15,-47-94 0-17,48 0 0 14</inkml:trace>
    </iact:actionData>
  </iact:action>
  <iact:action type="add" startTime="244184">
    <iact:property name="dataType"/>
    <iact:actionData xml:id="d205">
      <inkml:trace xmlns:inkml="http://www.w3.org/2003/InkML" xml:id="stk199" contextRef="#ctx0" brushRef="#br0">24875 14022 0 0,'0'0'0'7,"-23"0"0"2,-25 0 0-9,1 0 0 11,0 0 0-11,23 0 0 14,-70 0 0-11,70 23 0 16,-70-23 0-19,70 0 0 14,-46 24 0-12,22 47 0 11,25-71 0-6,23 23 0 8,-24 1 0-11,24-24 0 10,0 24 0-7,0-24 0-6,0 0 0 8,0 0 0-6,24 47 0 14,-24-24 0-15,71 1 0 12,-71 0 0-13,47-24 0 21,-24 0 0-19,1 23 0 9,23-23 0-11,0 47 0 1,1-23 0 12,22 0 0-10,-22-24 0-3,-25 0 0 13,24 23 0 2,1-23 0-9,-25 0 0-7,-23 0 0 12,0 0 0-11,0 0 0 17</inkml:trace>
    </iact:actionData>
  </iact:action>
  <iact:action type="add" startTime="245549">
    <iact:property name="dataType"/>
    <iact:actionData xml:id="d206">
      <inkml:trace xmlns:inkml="http://www.w3.org/2003/InkML" xml:id="stk200" contextRef="#ctx0" brushRef="#br0">29265 13904 0 0,'0'0'0'5,"-24"0"0"-4,24 0 0 13,0-24 0-11,0 24 0 8,0 0 0-8,0 0 0 21,24 0 0-24,47 0 0 10,-24-23 0-9,-23 23 0 15,46 0 0-12,-22 0 0 11,-25 0 0-15,1 0 0 13,23 0 0-5,-23 23 0 8,23-23 0-11</inkml:trace>
    </iact:actionData>
  </iact:action>
  <iact:action type="add" startTime="245860">
    <iact:property name="dataType"/>
    <iact:actionData xml:id="d207">
      <inkml:trace xmlns:inkml="http://www.w3.org/2003/InkML" xml:id="stk201" contextRef="#ctx0" brushRef="#br0">29973 13644 0 0,'0'0'0'12,"0"0"0"-12,0-24 0 0,0 24 0 10,0 0 0-7,0 0 0 13,0 0 0-13,0 0 0 11,0 0 0-10,0 24 0 11,24 70 0-13,23 1 0 13,-47-24 0-11,23 70 0 3,-23-46 0 2,0-48 0 8,0-23 0-12,0 46 0-2,0-70 0 7,0 0 0-10</inkml:trace>
    </iact:actionData>
  </iact:action>
  <iact:action type="add" startTime="247949">
    <iact:property name="dataType"/>
    <iact:actionData xml:id="d208">
      <inkml:trace xmlns:inkml="http://www.w3.org/2003/InkML" xml:id="stk202" contextRef="#ctx0" brushRef="#br0">32876 18129 0 0</inkml:trace>
    </iact:actionData>
  </iact:action>
  <iact:action type="add" startTime="248193">
    <iact:property name="dataType"/>
    <iact:actionData xml:id="d209">
      <inkml:trace xmlns:inkml="http://www.w3.org/2003/InkML" xml:id="stk203" contextRef="#ctx0" brushRef="#br0">24191 15556 0 0,'0'0'0'5,"0"0"0"-1,0 0 0 4,0 0 0 3,0 0 0-5,71 0 0 5,-48 0 0-4,24 0 0 5,48 0 0-8,-1 0 0 15,-23 0 0-19,47-23 0 10,-71 23 0-6,71-48 0 12</inkml:trace>
    </iact:actionData>
  </iact:action>
  <iact:action type="add" startTime="248409">
    <iact:property name="dataType"/>
    <iact:actionData xml:id="d210">
      <inkml:trace xmlns:inkml="http://www.w3.org/2003/InkML" xml:id="stk204" contextRef="#ctx0" brushRef="#br0">24309 15816 0 0,'0'0'0'8,"0"0"0"-7,0 0 0 1,-24 23 0 14,24-23 0-16,0 0 0 17,0 0 0-17,0 0 0 9,24 0 0-1,47 0 0-1,-1 0 0 4,1 0 0-4,0-23 0 5,23 23 0-6,-23-47 0 7,47 47 0-8,-118 0 0 8,71 0 0-11,-47 0 0 13,-24 0 0-14,0 0 0 8,0-24 0-1</inkml:trace>
    </iact:actionData>
  </iact:action>
  <iact:action type="add" startTime="249082">
    <iact:property name="dataType"/>
    <iact:actionData xml:id="d211">
      <inkml:trace xmlns:inkml="http://www.w3.org/2003/InkML" xml:id="stk205" contextRef="#ctx0" brushRef="#br0">29690 15462 0 0,'0'0'0'3,"-24"0"0"-3,-23 0 0 2,-24-24 0 13,71 24 0-13,-23 24 0 13,23-24 0-15,-24 71 0 17,24-24 0-14,24-24 0 15,-1 48 0-16,1-47 0 10,70-1 0-7,-70-23 0 2,70 0 0 1,-47 0 0 8,-23-23 0-10,23-1 0-6,-23-47 0 16,-24 48 0-14,0-24 0 13,-24-1 0-15,-23 25 0 12,0-25 0-8,-48 48 0 15,25 0 0-16,-25 0 0 10,72 0 0-8,-72 0 0 10,72 24 0-7,23-24 0-8</inkml:trace>
    </iact:actionData>
  </iact:action>
  <iact:action type="add" startTime="250238">
    <iact:property name="dataType"/>
    <iact:actionData xml:id="d212">
      <inkml:trace xmlns:inkml="http://www.w3.org/2003/InkML" xml:id="stk206" contextRef="#ctx0" brushRef="#br0">24285 16760 0 0,'0'0'0'3,"0"0"0"3,-23 0 0-6,-1-24 0 14,24 24 0-13,0 0 0 3,24 0 0 8,-1 0 0-9,24 0 0 5,71 0 0 4,0 0 0-10,-23 0 0 18,-24 0 0-20,23 24 0 12,-47 23 0-9,-23-23 0 14,23-1 0-15,-47-23 0 13,-71 24 0-14,48 0 0 14,-72 46 0-11,24-22 0 7,-23-48 0-8,-24 71 0 18,71-24 0-16,0-24 0-5,-24-23 0 10,71 0 0 2,-24 0 0 1,24 0 0-13,0 0 0 12,0 0 0-7</inkml:trace>
    </iact:actionData>
  </iact:action>
  <iact:action type="add" startTime="250877">
    <iact:property name="dataType"/>
    <iact:actionData xml:id="d213">
      <inkml:trace xmlns:inkml="http://www.w3.org/2003/InkML" xml:id="stk207" contextRef="#ctx0" brushRef="#br0">29572 16736 0 0,'0'0'0'9,"0"0"0"-8,-24-23 0 0,24-1 0 12,0 1 0-10,0 23 0 12,0 0 0-6,0 70 0 0,0 1 0-6,0 0 0 7,-23 71 0-3,-1-24 0 2,0 0 0 1,-23-47 0-4,47-1 0 3,0-22 0-4,0-48 0 10,0 0 0-12,0-71 0 11,0-24 0-11,0-23 0 4,0 0 0 3,0 47 0 5,0-23 0-5,0-24 0-10,-23 94 0 11,23-46 0-8,0 70 0 10,0 0 0-9,0 0 0 9,0 47 0-10,0 0 0 12,0 71 0-11,0 24 0 13,0-24 0-15,0 0 0 13,23-47 0-13,-23 47 0 12,0-24 0-12,0-70 0 1,0-1 0 10,0-23 0-7,0-47 0 10,0-24 0-14,0 48 0 10</inkml:trace>
    </iact:actionData>
  </iact:action>
  <iact:action type="add" startTime="252362">
    <iact:property name="dataType"/>
    <iact:actionData xml:id="d214">
      <inkml:trace xmlns:inkml="http://www.w3.org/2003/InkML" xml:id="stk208" contextRef="#ctx0" brushRef="#br0">29407 16736 0 0,'0'0'0'9,"-24"0"0"-9,0 0 0 1,1 0 0 13,23 0 0-10,0 0 0 7,0 71 0-8,0-24 0 7,23 1 0-4,-23 46 0 6,24-47 0 2,-24 71 0 1,24-118 0-1,-24 95 0-14,0-95 0 9,0 0 0 4,0 0 0-13,0 0 0 13,0-95 0-8,0 25 0-4,0-49 0 11,0 1 0-8,23 0 0 9,24 48 0-8,-47-1 0 2,0 47 0 0,24 24 0 4,-24 24 0-1,0 70 0-6,0 24 0 11,0 24 0-10,0-71 0 8,24 70 0-13,-24-23 0 14,0-70 0-11,0 22 0 12,0-46 0-14,0-24 0 18,0 0 0-18,0-94 0 16,0 46 0-16,0-70 0 1,0-23 0 11,0 70 0-6,-24-24 0 6,24-23 0-9,0 95 0 10,0 23 0-13,0 0 0 13,0 23 0-13,0 95 0 19,0-23 0-18,0-24 0 13,0 23 0-14,24-47 0 15,-24 48 0-14,0-95 0 10,0 23 0-9,0-23 0 8,0 0 0-5,0-23 0-3,-24-72 0 12,0-23 0-12,-23 24 0 12,24-1 0-12,23 1 0 11,0 70 0-10,0 24 0 12,0 0 0-14,0 24 0 8,0 94 0 0,0 0 0-6,0-23 0 11,0-25 0-15,0 1 0 15,0-47 0-11,0-1 0 6,0-23 0-8,0 0 0 13,0 0 0-10,0-47 0 9,0-47 0-9,0-24 0 9,0-24 0-14,0 24 0 17,0 71 0-12,0 0 0 7,0 47 0-8,0 47 0-2,0 71 0 11,0-47 0-10,-24 47 0 15,24 0 0-15,-24-71 0 8,24 24 0-7,0-48 0 13,0 1 0-15</inkml:trace>
    </iact:actionData>
  </iact:action>
  <iact:action type="add" startTime="259423">
    <iact:property name="dataType"/>
    <iact:actionData xml:id="d215">
      <inkml:trace xmlns:inkml="http://www.w3.org/2003/InkML" xml:id="stk209" contextRef="#ctx0" brushRef="#br0">20155 16878 0 0</inkml:trace>
    </iact:actionData>
  </iact:action>
  <iact:action type="add" startTime="259605">
    <iact:property name="dataType"/>
    <iact:actionData xml:id="d216">
      <inkml:trace xmlns:inkml="http://www.w3.org/2003/InkML" xml:id="stk210" contextRef="#ctx0" brushRef="#br0">11211 14730 0 0,'0'-24'0'7,"0"24"0"0,0 0 0-7,0-23 0 11,-48 23 0 4,25 0 0-8,23 47 0-6,0-23 0 11,0 46 0-9,0 1 0 12,0 0 0-13,0-24 0 14,0 0 0-11,0 24 0 8,0-47 0-10,0-1 0 13,0-23 0-13</inkml:trace>
    </iact:actionData>
  </iact:action>
  <iact:action type="add" startTime="259859">
    <iact:property name="dataType"/>
    <iact:actionData xml:id="d217">
      <inkml:trace xmlns:inkml="http://www.w3.org/2003/InkML" xml:id="stk211" contextRef="#ctx0" brushRef="#br0">11281 14447 0 0,'0'0'0'5,"-23"0"0"5,-1 0 0-5,24 0 0 2,0 0 0 0,0 0 0 0,0 0 0 2,0 0 0-3,24 0 0 10,-1 0 0-13,-23 0 0 11,24 0 0-12,-24 0 0 10,0 0 0-8</inkml:trace>
    </iact:actionData>
  </iact:action>
  <iact:action type="add" startTime="260255">
    <iact:property name="dataType"/>
    <iact:actionData xml:id="d218">
      <inkml:trace xmlns:inkml="http://www.w3.org/2003/InkML" xml:id="stk212" contextRef="#ctx0" brushRef="#br0">11494 14706 0 0,'0'0'0'4,"0"0"0"-2,-47 0 0 5,47 0 0-2,-24-23 0 3,24 23 0 0,0 0 0 5,0 0 0-8,0 0 0 5,0 23 0-1,0 1 0 2,24 0 0-8,-24 46 0 11,0-22 0-10,0-1 0 12,0 47 0-13,0-47 0 6,0 24 0-4,0-24 0 8,0-47 0-4,0 0 0-6,0 0 0 6,0-47 0 3,0-24 0-3,0 24 0-8,47-47 0 15,-47 47 0-13,23-1 0 7,-23-22 0-5,0 46 0 18,24-23 0-23,0-24 0 3,-24 71 0 6,23 0 0 1,48 0 0-4,-24 24 0 17,-47 46 0-21,0-22 0 3,0 22 0 2,24-22 0-2,-24-25 0 5,0 72 0-4,0-48 0 8,0-24 0-10,0 25 0 10,-24-48 0-10,24 0 0 9,0 0 0-10,0 0 0 6</inkml:trace>
    </iact:actionData>
  </iact:action>
  <iact:action type="add" startTime="260755">
    <iact:property name="dataType"/>
    <iact:actionData xml:id="d219">
      <inkml:trace xmlns:inkml="http://www.w3.org/2003/InkML" xml:id="stk213" contextRef="#ctx0" brushRef="#br0">11942 14706 0 0,'0'0'0'10,"0"0"0"-9,0 0 0 0,0 0 0 7,0 0 0-1,0 0 0 2,24-23 0 3,-1 23 0-8,1 0 0 8,23-47 0-7,-23 47 0 7,-1 0 0-7,1 0 0 11,0 0 0-15,-24-24 0 14</inkml:trace>
    </iact:actionData>
  </iact:action>
  <iact:action type="add" startTime="260930">
    <iact:property name="dataType"/>
    <iact:actionData xml:id="d220">
      <inkml:trace xmlns:inkml="http://www.w3.org/2003/InkML" xml:id="stk214" contextRef="#ctx0" brushRef="#br0">12131 14494 0 0,'-24'0'0'4,"24"0"0"-2,-23 0 0 4,23 0 0 5,-24 47 0-3,24-23 0-2,0 23 0 8,0 47 0-11,0-46 0 10,0 46 0-7,24-47 0 0,-24 48 0 5,23-48 0-3,1-47 0-1,-24 0 0 0,24 0 0 4,-24 0 0-6,70 0 0 8,-22-47 0-9,22-48 0 8,1 72 0-6</inkml:trace>
    </iact:actionData>
  </iact:action>
  <iact:action type="add" startTime="261187">
    <iact:property name="dataType"/>
    <iact:actionData xml:id="d221">
      <inkml:trace xmlns:inkml="http://www.w3.org/2003/InkML" xml:id="stk215" contextRef="#ctx0" brushRef="#br0">12957 14612 0 0,'0'0'0'4,"0"0"0"2,0 0 0-6,-24 0 0 12,24 0 0-9,0 0 0 15,0 0 0-17,0 0 0-1,0 24 0 5,0 46 0 9,0-22 0-10,0-25 0 0,24 48 0 7,-24-24 0-5,0 24 0 12,0-24 0-18,0-47 0 16</inkml:trace>
    </iact:actionData>
  </iact:action>
  <iact:action type="add" startTime="261389">
    <iact:property name="dataType"/>
    <iact:actionData xml:id="d222">
      <inkml:trace xmlns:inkml="http://www.w3.org/2003/InkML" xml:id="stk216" contextRef="#ctx0" brushRef="#br0">13075 14329 0 0,'0'0'0'12,"-24"0"0"-12,24-48 0 0,0 48 0 14,0-23 0-10,0 23 0 14,0 23 0-15,0 25 0 6,24-48 0-4,23 70 0 9</inkml:trace>
    </iact:actionData>
  </iact:action>
  <iact:action type="add" startTime="261565">
    <iact:property name="dataType"/>
    <iact:actionData xml:id="d223">
      <inkml:trace xmlns:inkml="http://www.w3.org/2003/InkML" xml:id="stk217" contextRef="#ctx0" brushRef="#br0">13665 14730 0 0,'0'0'0'8,"-24"0"0"-5,24 24 0 8,0-24 0-8,0 0 0 9,0 23 0-5,0 24 0 7,0-23 0-12,0 0 0 9,0-1 0-2</inkml:trace>
    </iact:actionData>
  </iact:action>
  <iact:action type="add" startTime="261763">
    <iact:property name="dataType"/>
    <iact:actionData xml:id="d224">
      <inkml:trace xmlns:inkml="http://www.w3.org/2003/InkML" xml:id="stk218" contextRef="#ctx0" brushRef="#br0">14373 14541 0 0,'0'0'0'8,"0"0"0"-3,0 0 0-5,0 0 0 13,0 0 0-9,0 24 0 11,24 23 0-14,-24 71 0 17,23 0 0-16,-23 0 0 11,47 24 0-12,-47-72 0 18,-47 25 0-16,24-48 0 10,23-23 0-10,-71-24 0 0,24 0 0 14,23-24 0-17,0-47 0 12</inkml:trace>
    </iact:actionData>
  </iact:action>
  <iact:action type="add" startTime="261995">
    <iact:property name="dataType"/>
    <iact:actionData xml:id="d225">
      <inkml:trace xmlns:inkml="http://www.w3.org/2003/InkML" xml:id="stk219" contextRef="#ctx0" brushRef="#br0">14326 14211 0 0,'0'0'0'4,"0"0"0"-3,0 0 0 5,23 0 0 5,25 0 0 1,-48 0 0-10,23 0 0 11,48 0 0-5,-47 0 0-1,-1 47 0-1</inkml:trace>
    </iact:actionData>
  </iact:action>
  <iact:action type="add" startTime="262665">
    <iact:property name="dataType"/>
    <iact:actionData xml:id="d226">
      <inkml:trace xmlns:inkml="http://www.w3.org/2003/InkML" xml:id="stk220" contextRef="#ctx0" brushRef="#br0">11966 16123 0 0,'-24'0'0'3,"1"0"0"-3,-25 0 0 9,25 23 0-5,23 1 0 7,0-1 0-3,-24 72 0 4,24-71 0-9,0 46 0 10,24-22 0-6,-24-25 0 4,0 1 0-5,0 47 0 6,0-71 0-5,23 0 0-4,-23 0 0 9</inkml:trace>
    </iact:actionData>
  </iact:action>
  <iact:action type="add" startTime="262891">
    <iact:property name="dataType"/>
    <iact:actionData xml:id="d227">
      <inkml:trace xmlns:inkml="http://www.w3.org/2003/InkML" xml:id="stk221" contextRef="#ctx0" brushRef="#br0">11989 15839 0 0,'0'-23'0'8,"0"23"0"-8,-23-47 0 4,23 47 0 8,0 0 0-10,0 0 0 10,0 0 0-8,0 0 0 15,23 0 0-19,-23 70 0 14,71-46 0-11</inkml:trace>
    </iact:actionData>
  </iact:action>
  <iact:action type="add" startTime="263085">
    <iact:property name="dataType"/>
    <iact:actionData xml:id="d228">
      <inkml:trace xmlns:inkml="http://www.w3.org/2003/InkML" xml:id="stk222" contextRef="#ctx0" brushRef="#br0">12485 16146 0 0,'0'0'0'1,"0"-23"0"0,24 23 0 8,-1-24 0 6,1 24 0-14,-24-47 0 13,71 47 0-12,-24-24 0 2,-24 24 0 8,48 0 0-2,-47 0 0-1,23 0 0-5</inkml:trace>
    </iact:actionData>
  </iact:action>
  <iact:action type="add" startTime="263277">
    <iact:property name="dataType"/>
    <iact:actionData xml:id="d229">
      <inkml:trace xmlns:inkml="http://www.w3.org/2003/InkML" xml:id="stk223" contextRef="#ctx0" brushRef="#br0">12556 16335 0 0,'0'0'0'6,"-47"0"0"2,23 0 0-5,24-23 0 12,0 23 0-11,47 0 0 9,-23 0 0-10,70-24 0 15,-47 24 0-14,24 0 0-2,-24-24 0 15,-23 24 0-16,47 0 0 16,-24 0 0-17</inkml:trace>
    </iact:actionData>
  </iact:action>
  <iact:action type="add" startTime="263538">
    <iact:property name="dataType"/>
    <iact:actionData xml:id="d230">
      <inkml:trace xmlns:inkml="http://www.w3.org/2003/InkML" xml:id="stk224" contextRef="#ctx0" brushRef="#br0">13382 15887 0 0,'-24'0'0'2,"1"-24"0"0,23 0 0 10,23 1 0-8,1-24 0 17,23 47 0-18,24 0 0 1,-24 0 0 2,24 0 0 6,-24 0 0-7,-23 0 0 6,46 0 0-5,-22 0 0 2</inkml:trace>
    </iact:actionData>
  </iact:action>
  <iact:action type="add" startTime="263729">
    <iact:property name="dataType"/>
    <iact:actionData xml:id="d231">
      <inkml:trace xmlns:inkml="http://www.w3.org/2003/InkML" xml:id="stk225" contextRef="#ctx0" brushRef="#br0">13665 15698 0 0,'0'0'0'0,"-24"0"0"2,1 0 0 10,23 0 0-5,-47 0 0 3,47 47 0-3,0-23 0 0,0 94 0 3,0-24 0-3,47-23 0 6,-47 47 0-5,23-95 0 1,-23 72 0-2,0-71 0 2,0-24 0-5</inkml:trace>
    </iact:actionData>
  </iact:action>
  <iact:action type="add" startTime="263938">
    <iact:property name="dataType"/>
    <iact:actionData xml:id="d232">
      <inkml:trace xmlns:inkml="http://www.w3.org/2003/InkML" xml:id="stk226" contextRef="#ctx0" brushRef="#br0">13830 16052 0 0,'0'0'0'5,"0"0"0"4,0 0 0-6,0 0 0 11,0 0 0-9,24 0 0-3,23 0 0 8,-23 0 0-3,23 0 0 4,-24-24 0-5,48 24 0 11,-24-47 0-16,-47 47 0 14,24-71 0-11,-24 48 0 9,47 23 0-12,-47-24 0 15,-47 0 0-14,23 24 0 12,1-23 0-9,-24 23 0 11,-1 0 0-13,25 23 0-2,-24 1 0 13,47 0 0-12,-71 46 0 13,71-22 0-11,0-1 0 12,0 24 0-15,0-24 0 17,71-24 0-18,-24 25 0 7,-24-48 0 0,48 0 0 4,-24 0 0-4,-23-71 0 12,70 71 0-16,-70-47 0-2,-24-24 0 12,24 71 0-10</inkml:trace>
    </iact:actionData>
  </iact:action>
  <iact:action type="add" startTime="264315">
    <iact:property name="dataType"/>
    <iact:actionData xml:id="d233">
      <inkml:trace xmlns:inkml="http://www.w3.org/2003/InkML" xml:id="stk227" contextRef="#ctx0" brushRef="#br0">14420 15863 0 0,'0'0'0'10,"0"-24"0"-7,0 24 0 7,-23 0 0-3,23 24 0 1,0 0 0-1,0-24 0 6,0 94 0-8,0-70 0 4,0 23 0 3,23 0 0-10,-23-23 0 9,47-1 0-4,-47-23 0 4,24 0 0-7,-24-23 0 9,24-48 0-7,-24 47 0 3,23-23 0-5,-23-47 0 6,24 94 0-2,-24-24 0 4,47 0 0-8,-47 24 0 4,0 0 0 7,0 48 0-12,0-25 0 8,0 48 0-7,0-24 0 9,0-23 0-9,0 23 0 14,0-23 0-16,0-24 0 10,24 0 0-9,-1-24 0 13,1-23 0-16,-24 0 0 12,71 23 0-5,-24-70 0 2,-47 94 0 2,23-24 0-5,1 24 0 7,-24 0 0 0,47 24 0-12,-47-24 0 8,24 94 0 3,-24-70 0-9,0-1 0 8,23 1 0-8,-23 23 0 6,0-47 0 2,0 24 0-5,0-24 0-1,0-24 0 5,0-23 0 1,24 23 0-3,-24 1 0 2</inkml:trace>
    </iact:actionData>
  </iact:action>
  <iact:action type="add" startTime="264856">
    <iact:property name="dataType"/>
    <iact:actionData xml:id="d234">
      <inkml:trace xmlns:inkml="http://www.w3.org/2003/InkML" xml:id="stk228" contextRef="#ctx0" brushRef="#br0">15081 15863 0 0,'0'-24'0'0,"0"24"0"0,0 0 0 0,24 0 0 0,-24-23 0 0,0 23 0 1,0 0 0 2,0 47 0 4,23-23 0 2,24 70 0-2,-47-47 0 10,24 48 0-13,-24-25 0 13,0 25 0-17,0-48 0 14,-24 24 0-9,-23-47 0 7,47-1 0-12,-23-23 0 16,23-47 0-14,0-47 0 14,0 46 0-14,0-46 0 2,0 23 0 7,0 0 0-1,0 24 0 1,0-47 0-8,0 94 0 9,0-48 0-1,0 25 0-2,0-24 0-8,0 47 0 14,0 0 0-10,70 0 0 5,-46 0 0-7,0 0 0 14,-1 47 0-15,1 0 0 13,23-23 0-13,-23-24 0 7,-24 70 0-1,0-46 0-1,0 23 0 4,-24-23 0-3,-23 23 0 3,23 0 0-9,1-23 0 9,-1-24 0-4,-47 0 0 7,71 0 0-10,-23 0 0 9</inkml:trace>
    </iact:actionData>
  </iact:action>
  <iact:action type="add" startTime="265323">
    <iact:property name="dataType"/>
    <iact:actionData xml:id="d235">
      <inkml:trace xmlns:inkml="http://www.w3.org/2003/InkML" xml:id="stk229" contextRef="#ctx0" brushRef="#br0">15671 15698 0 0,'0'0'0'7,"24"0"0"1,-24 0 0-8,47 0 0 14,-47 0 0-14,23 0 0 18,-23 0 0-18,0 0 0 12,24 23 0-5,0-23 0 8,-24 0 0-10,23 0 0 10</inkml:trace>
    </iact:actionData>
  </iact:action>
  <iact:action type="add" startTime="265484">
    <iact:property name="dataType"/>
    <iact:actionData xml:id="d236">
      <inkml:trace xmlns:inkml="http://www.w3.org/2003/InkML" xml:id="stk230" contextRef="#ctx0" brushRef="#br0">15813 15887 0 0,'0'0'0'1,"0"0"0"7,-24 0 0-7,24 0 0 16,0 23 0-13,0 24 0 10,0-23 0-9,-24 0 0 9,24 23 0-11,0 0 0 14,-23 0 0-13,23-23 0-3</inkml:trace>
    </iact:actionData>
  </iact:action>
  <iact:action type="add" startTime="266723">
    <iact:property name="dataType"/>
    <iact:actionData xml:id="d237">
      <inkml:trace xmlns:inkml="http://www.w3.org/2003/InkML" xml:id="stk231" contextRef="#ctx0" brushRef="#br0">11801 17161 0 0,'0'0'0'1,"0"0"0"3,0 0 0 7,0 0 0-4,0 0 0 0,0 0 0-1,0 0 0 10,0 24 0-13,0 47 0 9,0-24 0-6,0 24 0 2,0 0 0-1,0-71 0 8,0 70 0-11,0-46 0 11,-24-24 0-12,24 0 0 0</inkml:trace>
    </iact:actionData>
  </iact:action>
  <iact:action type="add" startTime="266951">
    <iact:property name="dataType"/>
    <iact:actionData xml:id="d238">
      <inkml:trace xmlns:inkml="http://www.w3.org/2003/InkML" xml:id="stk232" contextRef="#ctx0" brushRef="#br0">11966 16878 0 0,'0'0'0'7,"0"0"0"2,0 0 0-9,-24 0 0 11,24 0 0-1,0 0 0 0,0 0 0-8,0 0 0 9,24 0 0-9,-1 24 0 13,-23 23 0-13</inkml:trace>
    </iact:actionData>
  </iact:action>
  <iact:action type="add" startTime="267124">
    <iact:property name="dataType"/>
    <iact:actionData xml:id="d239">
      <inkml:trace xmlns:inkml="http://www.w3.org/2003/InkML" xml:id="stk233" contextRef="#ctx0" brushRef="#br0">12485 17161 0 0,'0'0'0'2,"0"0"0"9,0 0 0-9,-47-23 0 17,94 23 0-16,-47-24 0 11,47 1 0-9,-23-25 0 8,47 48 0-5,-24 0 0-8,-24 0 0 6,48-23 0 11,-47 23 0-8</inkml:trace>
    </iact:actionData>
  </iact:action>
  <iact:action type="add" startTime="267331">
    <iact:property name="dataType"/>
    <iact:actionData xml:id="d240">
      <inkml:trace xmlns:inkml="http://www.w3.org/2003/InkML" xml:id="stk234" contextRef="#ctx0" brushRef="#br0">12579 17397 0 0,'-23'0'0'5,"23"-23"0"-5,0 23 0 9,-24-47 0-2,24 47 0 3,24 0 0-1,-24-24 0-5,71 24 0 6,-24 0 0 0,-24 0 0-3,48-24 0 1,-24 24 0 0,-23 0 0 5,47-23 0-6</inkml:trace>
    </iact:actionData>
  </iact:action>
  <iact:action type="add" startTime="267549">
    <iact:property name="dataType"/>
    <iact:actionData xml:id="d241">
      <inkml:trace xmlns:inkml="http://www.w3.org/2003/InkML" xml:id="stk235" contextRef="#ctx0" brushRef="#br0">13547 16996 0 0,'0'0'0'6,"0"0"0"-6,-24 24 0 7,1-24 0 1,23 0 0 1,0 71 0-1,23-1 0-1,1 1 0 4,-24 0 0 0,24 47 0-5,-24-71 0 1,0 48 0-2,0-72 0 13,-24 1 0-15,24 47 0 9,-71-71 0-10,0 0 0 15,24 0 0-17,47-71 0 15,-23 0 0-14,23 47 0 10</inkml:trace>
    </iact:actionData>
  </iact:action>
  <iact:action type="add" startTime="267816">
    <iact:property name="dataType"/>
    <iact:actionData xml:id="d242">
      <inkml:trace xmlns:inkml="http://www.w3.org/2003/InkML" xml:id="stk236" contextRef="#ctx0" brushRef="#br0">13523 16736 0 0,'0'0'0'7,"0"0"0"-7,0 0 0 2,0 0 0 16,0 0 0-17,24 0 0 9,-24 0 0-1,0 0 0-4,24 24 0 6,23-24 0-4,-24 47 0 7</inkml:trace>
    </iact:actionData>
  </iact:action>
  <iact:action type="add" startTime="268025">
    <iact:property name="dataType"/>
    <iact:actionData xml:id="d243">
      <inkml:trace xmlns:inkml="http://www.w3.org/2003/InkML" xml:id="stk237" contextRef="#ctx0" brushRef="#br0">14326 16902 0 0,'0'0'0'8,"0"0"0"-8,0 0 0 0,0 0 0 11,0 0 0-3,0 0 0 0,23 0 0 1,25 47 0 1,-48-47 0-2</inkml:trace>
    </iact:actionData>
  </iact:action>
  <iact:action type="add" startTime="268165">
    <iact:property name="dataType"/>
    <iact:actionData xml:id="d244">
      <inkml:trace xmlns:inkml="http://www.w3.org/2003/InkML" xml:id="stk238" contextRef="#ctx0" brushRef="#br0">14397 17161 0 0,'0'0'0'2,"-24"0"0"1,0 0 0 6,1 0 0-2,23 24 0 6,0-24 0-4,0 47 0-4,0-23 0 2,0-1 0 2,0-23 0 4</inkml:trace>
    </iact:actionData>
  </iact:action>
  <iact:action type="add" startTime="268886">
    <iact:property name="dataType"/>
    <iact:actionData xml:id="d245">
      <inkml:trace xmlns:inkml="http://www.w3.org/2003/InkML" xml:id="stk239" contextRef="#ctx0" brushRef="#br0">11871 18389 0 0,'0'-24'0'7,"-23"-47"0"3,23 71 0-7,0 0 0 10,0 0 0-8,0 0 0 10,0 95 0-11,23-48 0 9,-23 47 0-8,0-46 0-4,0 70 0 18,0-95 0-19,0 48 0 12,0-24 0-11,-23-23 0 20,-1-24 0-20,-23 0 0 10,-24 0 0-6,48-47 0 10,-1-48 0-10</inkml:trace>
    </iact:actionData>
  </iact:action>
  <iact:action type="add" startTime="269133">
    <iact:property name="dataType"/>
    <iact:actionData xml:id="d246">
      <inkml:trace xmlns:inkml="http://www.w3.org/2003/InkML" xml:id="stk240" contextRef="#ctx0" brushRef="#br0">11801 18129 0 0,'0'0'0'1,"0"-23"0"-1,23-48 0 12,1 47 0-5,-1 24 0 3,25 0 0-3,-25 0 0 4,1 24 0-6,-1 47 0 6,-23-48 0-4,0 1 0-1</inkml:trace>
    </iact:actionData>
  </iact:action>
  <iact:action type="add" startTime="269315">
    <iact:property name="dataType"/>
    <iact:actionData xml:id="d247">
      <inkml:trace xmlns:inkml="http://www.w3.org/2003/InkML" xml:id="stk241" contextRef="#ctx0" brushRef="#br0">12367 18294 0 0,'0'0'0'5,"0"0"0"0,0 0 0-4,0 0 0 15,0 0 0-15,0 0 0 4,24 0 0 0,-1 0 0 8,1 0 0-9,47 0 0 16,-24 0 0-20,-24 0 0 13</inkml:trace>
    </iact:actionData>
  </iact:action>
  <iact:action type="add" startTime="269556">
    <iact:property name="dataType"/>
    <iact:actionData xml:id="d248">
      <inkml:trace xmlns:inkml="http://www.w3.org/2003/InkML" xml:id="stk242" contextRef="#ctx0" brushRef="#br0">12367 18578 0 0,'0'0'0'4,"0"0"0"-4,-24 0 0 0,24 0 0 6,24-24 0 11,23 0 0-12,-23 24 0-5,23-23 0 4,24 23 0 9,-48 0 0-10,72 0 0 14,-72 0 0-15,48 0 0 18,-24 0 0-18</inkml:trace>
    </iact:actionData>
  </iact:action>
  <iact:action type="add" startTime="269739">
    <iact:property name="dataType"/>
    <iact:actionData xml:id="d249">
      <inkml:trace xmlns:inkml="http://www.w3.org/2003/InkML" xml:id="stk243" contextRef="#ctx0" brushRef="#br0">13217 18153 0 0,'0'0'0'4,"-24"0"0"-4,-23-24 0 0,47 24 0 12,47 0 0 3,24 0 0-7,0-23 0-8,-1 23 0 9,1 0 0 9,0-24 0-12,23 24 0-6,-46-47 0 13,-25 47 0-10,-23-24 0 12</inkml:trace>
    </iact:actionData>
  </iact:action>
  <iact:action type="add" startTime="269914">
    <iact:property name="dataType"/>
    <iact:actionData xml:id="d250">
      <inkml:trace xmlns:inkml="http://www.w3.org/2003/InkML" xml:id="stk244" contextRef="#ctx0" brushRef="#br0">13547 17964 0 0,'0'0'0'3,"0"0"0"2,0 0 0 2,0 0 0 0,-24 24 0 4,24-1 0-5,0 72 0 4,0-25 0-4,0 48 0 11,24-23 0-16,-24-48 0 9,0 24 0-4,0-24 0 6,0-23 0-8</inkml:trace>
    </iact:actionData>
  </iact:action>
  <iact:action type="add" startTime="270106">
    <iact:property name="dataType"/>
    <iact:actionData xml:id="d251">
      <inkml:trace xmlns:inkml="http://www.w3.org/2003/InkML" xml:id="stk245" contextRef="#ctx0" brushRef="#br0">13783 18365 0 0,'0'0'0'1,"0"-47"0"14,0 47 0-15,0-24 0 17,24 24 0-14,-1 0 0 7,-23 0 0-5,24 0 0 13,47-23 0-13,-48-1 0-4,1 1 0 10,-1-25 0 5,-23 25 0-9,48-1 0-5,-48-23 0 13,0 0 0-13,-48 23 0 10,25 24 0-11,-1 0 0 14,1 0 0-11,-48 24 0 11,47 47 0-14,24-24 0 5,-23 24 0 7,-1-1 0-8,24 1 0 5,0-24 0-3,24-23 0 4,-1 47 0-7,-23-71 0 10,71 0 0-13,-47 0 0 17,-1 0 0-17,1-47 0 14,-1-1 0-11,25 25 0 15,-1-48 0-19,-24 47 0 12</inkml:trace>
    </iact:actionData>
  </iact:action>
  <iact:action type="add" startTime="270491">
    <iact:property name="dataType"/>
    <iact:actionData xml:id="d252">
      <inkml:trace xmlns:inkml="http://www.w3.org/2003/InkML" xml:id="stk246" contextRef="#ctx0" brushRef="#br0">14208 18224 0 0,'0'0'0'1,"0"0"0"-1,0 0 0 0,0 0 0 0,0 23 0 4,23-23 0 5,-23 47 0-4,0-47 0 8,24 24 0-10,-24 47 0 15,0-48 0-11,0 1 0 0,0-24 0-3,0 24 0 10,0-24 0-11,0 0 0 5,0-24 0-1,24 0 0 4,23-70 0-3,-24 70 0 0,1 24 0 9,0-23 0-17,-24-1 0 16,0 24 0-16,0 24 0 17,0-1 0-12,0 1 0 0,0 47 0 2,0-48 0 2,0 1 0-2,23-24 0 5,-23 0 0-8,47 0 0 8,-47-24 0-2,24 1 0 0,0-48 0-2,-24 47 0 2,23 24 0 6,-23-23 0-15,0-1 0 5,24 24 0-3,-24 0 0 6,47 24 0 2,-47-1 0-2,0 1 0-6,0 23 0 9,0-23 0-7,0-1 0 10,0-23 0-12,0 0 0 5,24 0 0 3,-1-23 0-2</inkml:trace>
    </iact:actionData>
  </iact:action>
  <iact:action type="add" startTime="270959">
    <iact:property name="dataType"/>
    <iact:actionData xml:id="d253">
      <inkml:trace xmlns:inkml="http://www.w3.org/2003/InkML" xml:id="stk247" contextRef="#ctx0" brushRef="#br0">14774 18176 0 0,'0'-23'0'0,"0"23"0"0,0 0 0 0,0 0 0 0,24 0 0 1,-24 0 0 2,0 0 0 9,23 71 0-9,-23-1 0 12,24 25 0-13,23-24 0 14,-47 23 0-16,0-47 0 18,0 48 0-13,0-72 0 4,0 1 0-5,0-24 0 12,0-24 0-16,-47-23 0 7,47-47 0 3</inkml:trace>
    </iact:actionData>
  </iact:action>
  <iact:action type="add" startTime="271150">
    <iact:property name="dataType"/>
    <iact:actionData xml:id="d254">
      <inkml:trace xmlns:inkml="http://www.w3.org/2003/InkML" xml:id="stk248" contextRef="#ctx0" brushRef="#br0">14821 18176 0 0,'0'-23'0'1,"-23"23"0"-1,23-24 0 0,0-23 0 0,0-24 0 1,0 71 0 0,0-23 0 8,23 23 0-2,1 0 0 6,47 0 0-11,-24 23 0 13,-23 1 0-8,46 47 0 0,-46-24 0 3,-24 24 0-5,0-48 0 16,-24 24 0-18,1-23 0 0,-48 23 0 4,47 0 0 0,1-47 0 2,-1 24 0 1,24-24 0-4</inkml:trace>
    </iact:actionData>
  </iact:action>
  <iact:action type="add" startTime="271400">
    <iact:property name="dataType"/>
    <iact:actionData xml:id="d255">
      <inkml:trace xmlns:inkml="http://www.w3.org/2003/InkML" xml:id="stk249" contextRef="#ctx0" brushRef="#br0">15459 17940 0 0,'0'0'0'1,"0"0"0"7,0 0 0 1,0 0 0-6,0 0 0 6,0 0 0-2,0 0 0 2,23 0 0-1,-23 0 0 6,0 0 0-13</inkml:trace>
    </iact:actionData>
  </iact:action>
  <iact:action type="add" startTime="271547">
    <iact:property name="dataType"/>
    <iact:actionData xml:id="d256">
      <inkml:trace xmlns:inkml="http://www.w3.org/2003/InkML" xml:id="stk250" contextRef="#ctx0" brushRef="#br0">15529 18176 0 0,'0'48'0'8,"0"-48"0"-2,0 0 0-6,0 0 0 9,0 23 0-4,0 1 0 7,-23-1 0-8,23-23 0 14,-24 71 0-18,24-24 0 12,0-23 0-9</inkml:trace>
    </iact:actionData>
  </iact:action>
  <iact:action type="add" startTime="275445">
    <iact:property name="dataType"/>
    <iact:actionData xml:id="d257">
      <inkml:trace xmlns:inkml="http://www.w3.org/2003/InkML" xml:id="stk251" contextRef="#ctx0" brushRef="#br0">17441 14588 0 0,'-47'0'0'3,"23"-23"0"-2,-46-1 0 7,-1 24 0-1,71-47 0 2,-24 23 0-1,-23 24 0 8,0 0 0-16,23 0 0 10,24 71 0-5,0-47 0 11,-23-1 0-9,23 1 0 0,0-24 0-3,23 24 0 8,1 23 0-4,-24-24 0-1,71-23 0 2,-24 24 0-2,-24 0 0 0,48-24 0 4,-47 23 0 0,-1 24 0-8,1-23 0 12,-24 0 0-9,47-1 0 4,-47-23 0-5,-47 24 0 9,23 23 0-14,-23 0 0 11,24-47 0-3,-48 24 0 6,47-24 0-12,-70 23 0 11,70-23 0-10,24 0 0 8,0 0 0-2</inkml:trace>
    </iact:actionData>
  </iact:action>
  <iact:action type="add" startTime="275836">
    <iact:property name="dataType"/>
    <iact:actionData xml:id="d258">
      <inkml:trace xmlns:inkml="http://www.w3.org/2003/InkML" xml:id="stk252" contextRef="#ctx0" brushRef="#br0">17606 14636 0 0,'0'0'0'15,"0"0"0"-15,0 0 0 0,0 0 0 7,0 0 0 3,48-24 0-8,-25 24 0 11,48-24 0-8,-24 24 0 6,24 0 0-7,-24-23 0 13,-23 23 0-13,-1 0 0 6,25 0 0-4,-48 0 0 2</inkml:trace>
    </iact:actionData>
  </iact:action>
  <iact:action type="add" startTime="276032">
    <iact:property name="dataType"/>
    <iact:actionData xml:id="d259">
      <inkml:trace xmlns:inkml="http://www.w3.org/2003/InkML" xml:id="stk253" contextRef="#ctx0" brushRef="#br0">17795 14447 0 0,'0'0'0'5,"0"0"0"3,0 0 0-8,0 0 0 13,-23 0 0-13,23 0 0 13,0 0 0-11,0 23 0 13,0 48 0-11,23 0 0 8,-23 23 0-9,0-46 0 17,0 70 0-20,0-71 0 16,24 47 0-11,-24-70 0 2,0-24 0-1</inkml:trace>
    </iact:actionData>
  </iact:action>
  <iact:action type="add" startTime="276245">
    <iact:property name="dataType"/>
    <iact:actionData xml:id="d260">
      <inkml:trace xmlns:inkml="http://www.w3.org/2003/InkML" xml:id="stk254" contextRef="#ctx0" brushRef="#br0">18196 14470 0 0,'0'0'0'10,"0"0"0"-4,0 0 0-6,0 0 0 10,24 0 0 6,-24 24 0-8,0 23 0-8,24 24 0 11,23-47 0-9,-47 94 0 17,0-48 0-14,0 1 0 6,-47-47 0-9,47 23 0 13,-24-23 0-9,24-48 0 7,0-47 0-8,0 24 0-4,0-47 0 11,71 46 0 6,-71-46 0-11,47 70 0-6,-23-23 0 7,-24 0 0-6,23 23 0 16,48 24 0-16,-47 0 0 14,-24 0 0-13,23 0 0 10,-23 0 0-5</inkml:trace>
    </iact:actionData>
  </iact:action>
  <iact:action type="add" startTime="276712">
    <iact:property name="dataType"/>
    <iact:actionData xml:id="d261">
      <inkml:trace xmlns:inkml="http://www.w3.org/2003/InkML" xml:id="stk255" contextRef="#ctx0" brushRef="#br0">19022 14541 0 0,'-23'0'0'1,"23"0"0"2,-47 0 0-3,23 0 0 8,24 0 0-3,-47 0 0 5,-24 0 0-3,47 24 0 8,1 23 0-11,-24 24 0 10,-1-24 0-14,48 0 0 11,0 48 0-1,71-72 0-3,-24-23 0 1,24 24 0 1,0-24 0-1,0-24 0 2,0 24 0-2,-1-23 0-3,-22-25 0 7,-25 1 0-4</inkml:trace>
    </iact:actionData>
  </iact:action>
  <iact:action type="add" startTime="276942">
    <iact:property name="dataType"/>
    <iact:actionData xml:id="d262">
      <inkml:trace xmlns:inkml="http://www.w3.org/2003/InkML" xml:id="stk256" contextRef="#ctx0" brushRef="#br0">19306 14612 0 0,'23'-24'0'0,"-23"1"0"0,0-1 0 0,24-23 0 0,-24 23 0 0,0 24 0 12,0 0 0-11,0 0 0 7,0 71 0-7,0 0 0 16,0 47 0-15,0 24 0 9,0-1 0 7,0-23 0-18,0 0 0 7,-24-23 0 8,24-25 0-7,0-22 0-7,0-48 0 10,0 0 0-9,0-71 0 13,0 0 0-12</inkml:trace>
    </iact:actionData>
  </iact:action>
  <iact:action type="add" startTime="277146">
    <iact:property name="dataType"/>
    <iact:actionData xml:id="d263">
      <inkml:trace xmlns:inkml="http://www.w3.org/2003/InkML" xml:id="stk257" contextRef="#ctx0" brushRef="#br0">19353 14565 0 0,'0'-24'0'4,"0"-23"0"-3,0 23 0-1,0 1 0 15,0-1 0-15,0-47 0 11,0 48 0-1,0 23 0-4,23 0 0-2,48 23 0 10,-71 24 0-10,24 1 0 6,-1-25 0-5,-23 1 0 9,24 23 0-12,-24-23 0 12,47-1 0-11,-23 1 0 12,-24-24 0-11,0 0 0 4,0 71 0 2,-24-48 0-4,-23 1 0 5,23 0 0-8,24-1 0 12,-47 24 0-11,47-47 0 9,-71 24 0-11,71-24 0 14</inkml:trace>
    </iact:actionData>
  </iact:action>
  <iact:action type="add" startTime="277469">
    <iact:property name="dataType"/>
    <iact:actionData xml:id="d264">
      <inkml:trace xmlns:inkml="http://www.w3.org/2003/InkML" xml:id="stk258" contextRef="#ctx0" brushRef="#br0">19778 14470 0 0,'0'0'0'7,"0"0"0"-7,0 0 0 6,0 0 0 9,0 0 0-13,0 24 0 12,0 47 0-5,0-24 0 1,23 24 0-4,24 0 0 6,-47-48 0 0,24 24 0-12,23-47 0 28,-47 0 0-27,71-70 0 9,-24 46 0-9,-23-70 0 10,-24 70 0-10,23-47 0 7,-23 0 0 5,0 48 0-12,0-1 0 8,0 0 0-3,0-23 0 4,0 47 0 5,0 95 0-9,0-48 0-4,0 71 0 7,0 24 0 2,0-1 0-1,-23 72 0-8,23-119 0 15,0 0 0-17,0-70 0 7,-24 0 0-2,1 46 0-4,-48-70 0 15,24-70 0-13,-1 46 0 1,-22-23 0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31:39.0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act:action type="add" startTime="6633">
    <iact:property name="dataType"/>
    <iact:actionData xml:id="d0">
      <inkml:trace xmlns:inkml="http://www.w3.org/2003/InkML" xml:id="stk0" contextRef="#ctx0" brushRef="#br0">4838 4697 0 0,'0'0'0'4,"0"0"0"-3,0 0 0 11,0 0 0-6,-47 0 0 8,47-23 0-10,0 23 0 7,0 0 0-6,0 0 0 6,0 0 0-6,47 0 0 5,-47 0 0-4,24 0 0 6,23 0 0-6,-47 0 0-1,24 0 0 8,23 0 0-10,-23 0 0-3,-1 0 0 12,-23 0 0-6,47 23 0-3,1-23 0 8,-1 0 0-3,-24 0 0-8,-23 0 0 10,24 0 0-8,23 0 0 2,-23 0 0 2,-24 0 0-1,23 24 0 6,-23-24 0 55,0 0 0-65,0 0 0 2,0 0 0-3</inkml:trace>
    </iact:actionData>
  </iact:action>
  <iact:action type="add" startTime="9724">
    <iact:property name="dataType"/>
    <iact:actionData xml:id="d1">
      <inkml:trace xmlns:inkml="http://www.w3.org/2003/InkML" xml:id="stk1" contextRef="#ctx0" brushRef="#br0">4909 5712 0 0,'0'0'0'7,"24"0"0"-6,-24 0 0-1,0 0 0 0,0 0 0 15,0 0 0-14,47 0 0 17,-47 0 0-18,24 0 0 16,-1 0 0-12,-23 0 0 14,24 0 0-15,47 0 0-3,-48 0 0 11,24 0 0-8,-23 0 0 20,94 0 0-23,-47 0 0 12,-24 48 0-10,-23-48 0 11,-1 0 0-11,95 0 0 15,-94-48 0-14,47 48 0 14,-24-23 0-15,-24 23 0 15,48 0 0-14,-24 0 0 7,-23 0 0-3,47 0 0-7,0 0 0 14,-1 23 0-11,-22-23 0 13,22 0 0-15,-22 0 0 13,-25 0 0-11,72 0 0 10,-48 0 0-10,-24-23 0 12,72 23 0-10,-71 0 0 9,-1 0 0-10,24 0 0-1,-23 0 0 8,0 0 0-2,-24 0 0 1,0 0 0-8</inkml:trace>
    </iact:actionData>
  </iact:action>
  <iact:action type="add" startTime="13068">
    <iact:property name="dataType"/>
    <iact:actionData xml:id="d2">
      <inkml:trace xmlns:inkml="http://www.w3.org/2003/InkML" xml:id="stk2" contextRef="#ctx0" brushRef="#br0">2903 6421 0 0,'0'-24'0'5,"-23"24"0"-5,-1 0 0 1,24 0 0 9,-47-24 0-4,47 1 0 7,47-1 0-7,-23-23 0 5,-1 47 0-7,1 0 0 10,47-24 0-10,-24 24 0 10,-24 0 0-11,1 0 0 5,47 0 0 5,-48 0 0-7,72 24 0 5,-48-24 0-11,-23 47 0 15,46-23 0-10,-22 23 0 11,-1-47 0-16,24 0 0 14,-24 24 0-7,24 23 0 7,-1-47 0-14,1 23 0 12,-47-23 0-7,23 0 0 10,-23 0 0-13,46 0 0 12,-46 0 0-12,0 0 0 3,-24-23 0 8,23 23 0-8,24 0 0 7,-23 0 0-9,0 0 0 13,-1 0 0-13,-23 0 0 11,24 0 0-11,23 0 0 13,0 0 0-14,-23 0 0 13,-1 0 0-14,25 0 0 6,-25 0 0 3,24-47 0 1,-23 47 0-5,70-24 0 3,-70 24 0 4,47 0 0-11,-24-24 0 13,0 1 0-11,24-48 0 9,-24 47 0-13,24 1 0 11,0-1 0 1,0 1 0-6,-24-25 0 3,-24 48 0 4,1 0 0-9,23 0 0-1,-47 0 0 9,0 0 0-8,-47 0 0 10,23 0 0-9,1 48 0 9</inkml:trace>
    </iact:actionData>
  </iact:action>
  <iact:action type="add" startTime="18448">
    <iact:property name="dataType"/>
    <iact:actionData xml:id="d3">
      <inkml:trace xmlns:inkml="http://www.w3.org/2003/InkML" xml:id="stk3" contextRef="#ctx0" brushRef="#br0">9865 7388 0 0,'0'0'0'5,"0"0"0"-5,-23 0 0 0,-1 0 0 13,24 0 0-10,24 0 0 11,-1-23 0-10,72-24 0 12,23-24 0-14,-47 47 0 6,47-23 0-1,-24 47 0 10,-23 0 0-15,23-47 0 2,-47 47 0 9,24 0 0-11,-24-24 0 15,-23 24 0-13</inkml:trace>
    </iact:actionData>
  </iact:action>
  <iact:action type="add" startTime="18813">
    <iact:property name="dataType"/>
    <iact:actionData xml:id="d4">
      <inkml:trace xmlns:inkml="http://www.w3.org/2003/InkML" xml:id="stk4" contextRef="#ctx0" brushRef="#br0">10219 6987 0 0,'-70'0'0'12,"70"0"0"-9,-71 0 0 12,24 0 0-15,23 47 0 16,-23-23 0-14,-24 0 0 15,47-1 0-15,1 1 0 4,-1 23 0 3,-47 0 0 9,71-23 0-13,-23 47 0-2,23-24 0 7,-47-24 0-2,47 48 0 4,-24-23 0-12,24-25 0 17,-47-23 0-15,47 24 0 14,0 23 0-13,47-23 0 12,-23-24 0-10,-1 0 0 8,24 0 0-10,1 0 0-3,22 0 0 15,25 0 0-11,-48 0 0 8,47 0 0-1</inkml:trace>
    </iact:actionData>
  </iact:action>
  <iact:action type="add" startTime="27589">
    <iact:property name="dataType"/>
    <iact:actionData xml:id="d5">
      <inkml:trace xmlns:inkml="http://www.w3.org/2003/InkML" xml:id="stk5" contextRef="#ctx0" brushRef="#br0">7033 9749 0 0,'0'0'0'1,"0"0"0"3,0 0 0 7,-23 0 0-4,23-24 0 6,-24 24 0-4,24 0 0 0,0 0 0-1,0 0 0 0,0 0 0 1,24 0 0 3,-1 0 0 9,-23 0 0-20,0 0 0-1,71 0 0 9,-47 0 0-7,-1 0 0 9,1 0 0-1,-24 0 0 0,71 0 0-8,-71 0 0 10,23 24 0-2,1-24 0-4,0 24 0 0,-24-24 0 4,0 0 0-3,70 23 0 14,-46-23 0-21,0 0 0 9,-24 0 0-5,23 0 0 8,-23 0 0 2,24 0 0-3,23 0 0-11,-47 0 0 3,24 0 0 11,-1 0 0 0,1 0 0-14,-24-23 0 7,23 23 0 1,25 0 0 4,-1-24 0-1,-24 24 0 5,-23 0 0-8,24 0 0-8,47 0 0 10,-71 0 0 3,23 0 0-13,1 0 0 3,-24 0 0 10,24 24 0-3,-24-24 0-4,47 0 0 4,-24 0 0 6,1 0 0-15,0 23 0 9,-24-23 0-4,0 0 0-2,0 0 0 10,23 0 0-5,-23 0 0 1,47 0 0-1,-23 0 0-8,-24 0 0 15,0 0 0-16,24 0 0 14,-1 0 0-7,-23 0 0 4,24 0 0-10,-24 0 0 11,47 0 0 4,-23 0 0-14,-1 0 0 2,1 0 0 10,-24 0 0-3,23 0 0-8,25 0 0 6,-25 0 0-2,-23 0 0 7,24 0 0-14,-24 0 0 11,23 0 0 7,-23 0 0-16,24 0 0 2,23 0 0 7,-47 0 0-7,0-23 0 9,24 23 0-11,-24 0 0 14,23 0 0-14,1 0 0 15,-24 0 0-9,0 0 0-7,0 0 0 7,0 0 0 2,0 0 0-3,0 0 0 2,0 0 0-3,0 0 0 6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31:39.0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act:action type="add" startTime="20639">
    <iact:property name="dataType"/>
    <iact:actionData xml:id="d0">
      <inkml:trace xmlns:inkml="http://www.w3.org/2003/InkML" xml:id="stk0" contextRef="#ctx0" brushRef="#br0">17536 11614 0 0,'-24'0'0'2,"0"-24"0"4,-70 1 0 8,94-24 0-6,0 47 0-8,0 47 0 6,0 24 0 10,0 23 0-5,0 24 0-11,0 24 0 15,0-48 0-15,0 24 0 8,0-23 0 12,0-48 0-17,71 24 0 0,-24-71 0 12,-47 0 0-11</inkml:trace>
    </iact:actionData>
  </iact:action>
  <iact:action type="add" startTime="20843">
    <iact:property name="dataType"/>
    <iact:actionData xml:id="d1">
      <inkml:trace xmlns:inkml="http://www.w3.org/2003/InkML" xml:id="stk1" contextRef="#ctx0" brushRef="#br0">17795 11732 0 0,'0'0'0'12,"0"24"0"-11,0-1 0 11,0 48 0-8,0 0 0 13,0 0 0-17,0-1 0 17,71-46 0-16,-47 23 0 13,-1-23 0-12,1-24 0-1,47 0 0 10,-24-71 0 4,-24 24 0-14,48 0 0 8,-47-24 0-3,-24-47 0 9,0 94 0-14,-71-23 0 15,47 23 0-15,-46-23 0 12,-1 47 0-10,47 0 0 12,-23 0 0-14,0 47 0 17,23-23 0-17,24 23 0 14,24-47 0-12</inkml:trace>
    </iact:actionData>
  </iact:action>
  <iact:action type="add" startTime="21301">
    <iact:property name="dataType"/>
    <iact:actionData xml:id="d2">
      <inkml:trace xmlns:inkml="http://www.w3.org/2003/InkML" xml:id="stk2" contextRef="#ctx0" brushRef="#br0">18645 11732 0 0,'0'0'0'10,"0"0"0"-10,0 0 0 1,0 0 0 14,0 0 0-10,23 0 0 3,72 0 0-3,-72 0 0 5,72 0 0-1,-24 0 0-1,47 0 0 3,-24 0 0-5,-47-71 0 9,-23 48 0-14</inkml:trace>
    </iact:actionData>
  </iact:action>
  <iact:action type="add" startTime="21487">
    <iact:property name="dataType"/>
    <iact:actionData xml:id="d3">
      <inkml:trace xmlns:inkml="http://www.w3.org/2003/InkML" xml:id="stk3" contextRef="#ctx0" brushRef="#br0">19046 11472 0 0,'-24'0'0'7,"1"0"0"-6,-24 0 0-1,47 0 0 15,0 0 0-12,0 0 0 13,0 24 0-14,0 0 0 17,0 70 0-18,0 0 0 11,47 1 0-5,-24 23 0 6,1-47 0-10,0-24 0 10,-24-24 0-9</inkml:trace>
    </iact:actionData>
  </iact:action>
  <iact:action type="add" startTime="21735">
    <iact:property name="dataType"/>
    <iact:actionData xml:id="d4">
      <inkml:trace xmlns:inkml="http://www.w3.org/2003/InkML" xml:id="stk4" contextRef="#ctx0" brushRef="#br0">20037 11331 0 0,'0'0'0'54,"-23"0"0"-54,-1 23 0 1,24-23 0-1,0 24 0 0,0 47 0 0,0-48 0 0,0 1 0 0,24 94 0 9,-1 0 0-6,-23-47 0 11,0 47 0-11,0-24 0 11,0-47 0-8,0-23 0-4,0-24 0 7</inkml:trace>
    </iact:actionData>
  </iact:action>
  <iact:action type="add" startTime="22530">
    <iact:property name="dataType"/>
    <iact:actionData xml:id="d5">
      <inkml:trace xmlns:inkml="http://www.w3.org/2003/InkML" xml:id="stk5" contextRef="#ctx0" brushRef="#br0">21878 11142 0 0,'0'0'0'3,"0"0"0"5,-47-47 0-8,0 47 0 6,47 0 0 9,47 0 0-6,0 0 0 8,0 47 0-9,71-47 0-8,-23 23 0 11,-25-23 0-5,48 0 0 3,-118 0 0-6</inkml:trace>
    </iact:actionData>
  </iact:action>
  <iact:action type="add" startTime="22684">
    <iact:property name="dataType"/>
    <iact:actionData xml:id="d6">
      <inkml:trace xmlns:inkml="http://www.w3.org/2003/InkML" xml:id="stk6" contextRef="#ctx0" brushRef="#br0">22161 11071 0 0,'0'0'0'22,"-47"0"0"-22,-24 24 0 0,71 23 0 10,0 0 0-10,0-23 0 12,24 94 0-9,23-71 0 19,-23 47 0-20,-1-46 0 4,-23 46 0 1,0-70 0-1,0 70 0 10,-47-70 0-1,-24-1 0-10,48-23 0-4,-25-23 0 10,-22-1 0-5,46-70 0 9,24 94 0-15,-24-48 0 13,24 25 0-9,0-24 0 12,0 47 0-16,24-24 0 16,23 24 0-13,48-24 0 12,-48 1 0-10,71 23 0-3,0-24 0 10,-24-23 0 8,-23 23 0-14,23 1 0-6</inkml:trace>
    </iact:actionData>
  </iact:action>
  <iact:action type="add" startTime="23018">
    <iact:property name="dataType"/>
    <iact:actionData xml:id="d7">
      <inkml:trace xmlns:inkml="http://www.w3.org/2003/InkML" xml:id="stk7" contextRef="#ctx0" brushRef="#br0">22751 10929 0 0,'0'-47'0'3,"0"24"0"8,0-25 0-10,0 25 0 15,0 23 0-15,24 0 0 16,-24 23 0-16,47 95 0 3,-47 24 0 9,0 0 0-9,0-1 0 14,-47 25 0-18,23-48 0 13,24 23 0-10,0-70 0 55,0 0 0-57,0-71 0 0,0 0 0 0</inkml:trace>
    </iact:actionData>
  </iact:action>
  <iact:action type="add" startTime="23251">
    <iact:property name="dataType"/>
    <iact:actionData xml:id="d8">
      <inkml:trace xmlns:inkml="http://www.w3.org/2003/InkML" xml:id="stk8" contextRef="#ctx0" brushRef="#br0">22468 11047 0 0,'-24'0'0'4,"-70"-23"0"7,70-1 0-11,24 24 0 14,0-47 0-11,24 47 0 16,70 0 0-17,-46 0 0 9,46 0 0-5,-47 47 0-4,48-23 0 10,-72-1 0-6,48-23 0 7,-71 24 0 2</inkml:trace>
    </iact:actionData>
  </iact:action>
  <iact:action type="add" startTime="23394">
    <iact:property name="dataType"/>
    <iact:actionData xml:id="d9">
      <inkml:trace xmlns:inkml="http://www.w3.org/2003/InkML" xml:id="stk9" contextRef="#ctx0" brushRef="#br0">22586 11236 0 0,'-47'47'0'8,"0"-47"0"-7,23 24 0 2,0-24 0 10,1 0 0-8,23 0 0 10,0 0 0-15,23-24 0 16,25-23 0-3,22 24 0-13,-22 23 0 7,22 0 0 0,-22 0 0 4,-25 0 0-5,1 0 0 6</inkml:trace>
    </iact:actionData>
  </iact:action>
  <iact:action type="add" startTime="23561">
    <iact:property name="dataType"/>
    <iact:actionData xml:id="d10">
      <inkml:trace xmlns:inkml="http://www.w3.org/2003/InkML" xml:id="stk10" contextRef="#ctx0" brushRef="#br0">22539 11496 0 0,'-71'24'0'13,"47"-24"0"-13,1 47 0 0,-1-47 0 12,24 0 0 4,0 0 0-6,47 0 0-9,1-47 0 11,46 23 0-9,-47 24 0 12,48-24 0-12,-1 1 0 11,-70 23 0-3</inkml:trace>
    </iact:actionData>
  </iact:action>
  <iact:action type="add" startTime="23736">
    <iact:property name="dataType"/>
    <iact:actionData xml:id="d11">
      <inkml:trace xmlns:inkml="http://www.w3.org/2003/InkML" xml:id="stk11" contextRef="#ctx0" brushRef="#br0">23247 10788 0 0,'-47'0'0'9,"47"0"0"-9,-24 0 0 3,24 0 0 14,0 0 0-14,-24 0 0 9,24 71 0-12,0-1 0 11,0 48 0-5,0 48 0 8,0-48 0 1,0 47 0-13,-23-47 0 6,23-24 0-3,0-23 0 5,0-47 0-5</inkml:trace>
    </iact:actionData>
  </iact:action>
  <iact:action type="add" startTime="23973">
    <iact:property name="dataType"/>
    <iact:actionData xml:id="d12">
      <inkml:trace xmlns:inkml="http://www.w3.org/2003/InkML" xml:id="stk12" contextRef="#ctx0" brushRef="#br0">23200 11095 0 0,'0'-24'0'1,"-24"24"0"4,0-24 0-5,24 24 0 5,0-23 0 12,0 23 0-17,0-24 0 3,24 24 0 14,47 0 0-8,-48 0 0-9,25 0 0 3,22 24 0 9,-22-24 0-8,-25 23 0 10,-23-23 0-9</inkml:trace>
    </iact:actionData>
  </iact:action>
  <iact:action type="add" startTime="24097">
    <iact:property name="dataType"/>
    <iact:actionData xml:id="d13">
      <inkml:trace xmlns:inkml="http://www.w3.org/2003/InkML" xml:id="stk13" contextRef="#ctx0" brushRef="#br0">23294 11307 0 0,'-47'0'0'2,"0"24"0"6,23-24 0-7,-23 0 0 14,47 0 0-12,0-24 0 12,23-47 0-11,25 48 0 7,22 23 0-7,-22 0 0 11,22 0 0-9,-22 0 0-4,-25 0 0 7,1 0 0 8</inkml:trace>
    </iact:actionData>
  </iact:action>
  <iact:action type="add" startTime="24280">
    <iact:property name="dataType"/>
    <iact:actionData xml:id="d14">
      <inkml:trace xmlns:inkml="http://www.w3.org/2003/InkML" xml:id="stk14" contextRef="#ctx0" brushRef="#br0">23294 11496 0 0,'-24'24'0'3,"-70"-24"0"7,70 0 0-10,1 0 0 9,23 0 0 12,0 0 0-11,47 0 0-6,-23 0 0 8,70 0 0 70,-70-24 0-72,70 24 0-10,-70-24 0 1</inkml:trace>
    </iact:actionData>
  </iact:action>
  <iact:action type="add" startTime="24472">
    <iact:property name="dataType"/>
    <iact:actionData xml:id="d15">
      <inkml:trace xmlns:inkml="http://www.w3.org/2003/InkML" xml:id="stk15" contextRef="#ctx0" brushRef="#br0">24238 10457 0 0,'-47'0'0'8,"23"0"0"-8,24 0 0 1,0 0 0 13,0 0 0-11,0 0 0 11,0 0 0-12,0 24 0 18</inkml:trace>
    </iact:actionData>
  </iact:action>
  <iact:action type="add" startTime="24596">
    <iact:property name="dataType"/>
    <iact:actionData xml:id="d16">
      <inkml:trace xmlns:inkml="http://www.w3.org/2003/InkML" xml:id="stk16" contextRef="#ctx0" brushRef="#br0">23955 10764 0 0,'-47'0'0'10,"23"0"0"-7,-23 0 0-2,23 0 0 15,24 0 0-13,24 0 0 6,23-23 0-6,71-48 0 17,-24 47 0-19,-23 24 0 11,47-47 0-8,-23 23 0 9,-48 24 0-6,-24 0 0-3,1 0 0 4</inkml:trace>
    </iact:actionData>
  </iact:action>
  <iact:action type="add" startTime="24758">
    <iact:property name="dataType"/>
    <iact:actionData xml:id="d17">
      <inkml:trace xmlns:inkml="http://www.w3.org/2003/InkML" xml:id="stk17" contextRef="#ctx0" brushRef="#br0">24167 10646 0 0,'-47'0'0'4,"-24"0"0"-1,48 0 0 4,-25 24 0 0,25 47 0 4,-48-24 0 0,47 94 0-3,-23-23 0-3,0 48 0 9,0 70 0-8,47-95 0 3,-24-23 0-4,24-23 0 4,0-1 0-2,24-70 0 3,-1-24 0 2</inkml:trace>
    </iact:actionData>
  </iact:action>
  <iact:action type="add" startTime="24970">
    <iact:property name="dataType"/>
    <iact:actionData xml:id="d18">
      <inkml:trace xmlns:inkml="http://www.w3.org/2003/InkML" xml:id="stk18" contextRef="#ctx0" brushRef="#br0">24167 10906 0 0,'0'0'0'2,"-23"0"0"6,-1-24 0-8,24 1 0 11,0 23 0-8,24 0 0 14,-1 0 0-17,-23 0 0 13,71 0 0-9,-24 47 0 14,-47-24 0-18,24-23 0 6,-24 24 0-2,0 47 0 9,23-48 0-6,-23 1 0 6,-23 0 0-9,-1 23 0 11,-23-47 0-14,-24 0 0 16,48 23 0-15,-25-23 0 9,48 0 0-8,-47 0 0 13,47 0 0-10,47 0 0 7,-23 0 0-7,23 0 0-6,24-23 0 13,-24 23 0-11,-23 0 0 12,47 0 0-8,-48 0 0 11,-23 47 0-17,0-23 0 10,-71-1 0-6,24 72 0 13,-71-72 0-14,47 72 0 14,-23-72 0-14,47 1 0 10,0-24 0-9,47 0 0-1,94 0 0 10,0-24 0-11,-23-23 0 10,47-24 0-7,-23 48 0 11,-25-1 0-15,1 0 0 15,-47-23 0-12,-1 47 0 10,-70 0 0-12,0 47 0 12,0-23 0-10,0 0 0 13,47-1 0-13,-48 1 0-4,48 47 0 16,0-24 0-15,0 47 0 14,0-46 0-13,48 46 0 14,-48-47 0-13,0-23 0 10,0-24 0-11,-71 71 0 15,47-71 0-14,1-24 0 4</inkml:trace>
    </iact:actionData>
  </iact:action>
  <iact:action type="add" startTime="25600">
    <iact:property name="dataType"/>
    <iact:actionData xml:id="d19">
      <inkml:trace xmlns:inkml="http://www.w3.org/2003/InkML" xml:id="stk19" contextRef="#ctx0" brushRef="#br0">24993 11472 0 0,'24'0'0'5,"-24"0"0"-5,0 0 0 0,0 0 0 17,0 24 0-15,0-24 0 14</inkml:trace>
    </iact:actionData>
  </iact:action>
  <iact:action type="add" startTime="30554">
    <iact:property name="dataType"/>
    <iact:actionData xml:id="d20">
      <inkml:trace xmlns:inkml="http://www.w3.org/2003/InkML" xml:id="stk20" contextRef="#ctx0" brushRef="#br0">19471 12487 0 0,'-24'0'0'0,"1"0"0"9,-25 0 0-5,48 0 0 10,-23 0 0-5,23 0 0-9,23 0 0 3,48-23 0 22,-24-24 0-21,71-1 0-4,-23 25 0 10,-24-1 0-3,47 1 0 7,0 23 0-13,-71 0 0 14,47 0 0-13,-47 0 0 15,48 23 0-15,-72 1 0 9,1-24 0-9,0 23 0 16,23-23 0-13,-47 0 0 12,0 0 0-12,0 0 0-5,0-23 0 11</inkml:trace>
    </iact:actionData>
  </iact:action>
  <iact:action type="add" startTime="31564">
    <iact:property name="dataType"/>
    <iact:actionData xml:id="d21">
      <inkml:trace xmlns:inkml="http://www.w3.org/2003/InkML" xml:id="stk21" contextRef="#ctx0" brushRef="#br0">20061 3281 0 0,'0'0'0'4,"-24"0"0"6,1 0 0-10,-1 0 0 5,24 0 0 9,47 0 0-7,-23 0 0-7,47-24 0 11,-24 1 0 8,0-1 0-11,47 24 0-5,1 0 0 13,-24-47 0-15,70 47 0 10,-23 0 0-4,24 0 0 6,-48 47 0-7,1-47 0-5,23 0 0 12,-24 0 0-11,24 0 0 7,-24 0 0 10,24 0 0-9,24 0 0-10,-71 0 0 7,0 0 0-4,-1-47 0 13,1 47 0-13,47-24 0 14,-71 24 0-17,71 0 0 14,-23 0 0-9,-24 0 0 12,47 0 0-12,-48 0 0-4,1 0 0 8,24 0 0 7,-25 0 0-6,48 0 0-9,24 0 0 10,-24 0 0-9,-24 0 0 10,-23 0 0-8,0 0 0 11,0 0 0-13,-48 0 0 17,95 0 0-12,-23 0 0 6,-48 0 0-7,71 0 0-6,-24-23 0 7,-23 23 0 11,0 0 0-7,-24 0 0-10,-23-24 0 10,-24 24 0-10,23 0 0 10,25 0 0-7,-48 0 0 11,23 0 0-12,1 0 0 11,-24 24 0-7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5009" units="1/cm"/>
          <inkml:channelProperty channel="Y" name="resolution" value="47.26154" units="1/cm"/>
          <inkml:channelProperty channel="F" name="resolution" value="162.7981" units="1/in"/>
          <inkml:channelProperty channel="T" name="resolution" value="1" units="1/dev"/>
        </inkml:channelProperties>
      </inkml:inkSource>
      <inkml:timestamp xml:id="ts0" timeString="2021-11-18T14:53:31.725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  <inkml:brush xml:id="br1">
      <inkml:brushProperty name="width" value="0.055" units="cm"/>
      <inkml:brushProperty name="height" value="0.055" units="cm"/>
    </inkml:brush>
  </inkml:definitions>
  <iact:action type="add" startTime="5249">
    <iact:property name="dataType"/>
    <iact:actionData xml:id="d0">
      <inkml:trace xmlns:inkml="http://www.w3.org/2003/InkML" xml:id="stk0" contextRef="#ctx0" brushRef="#br0">1192 1154 0 0,'-38'-38'0'1,"-1"38"0"7,1 0 0 1,38 0 0-4,0 0 0 10,0 0 0-10,-39 38 0-4,1-38 0 5,38 77 0 3,0-38 0-9,0-1 0 10,0 39 0 6,0-38 0-13,0-1 0-3,0 39 0 3,0 0 0 13,-39 0 0-16,39 0 0 20,0-39 0-17,0 1 0 11,0-39 0-11,0 0 0 6</inkml:trace>
    </iact:actionData>
  </iact:action>
  <iact:action type="add" startTime="5695">
    <iact:property name="dataType"/>
    <iact:actionData xml:id="d1">
      <inkml:trace xmlns:inkml="http://www.w3.org/2003/InkML" xml:id="stk1" contextRef="#ctx0" brushRef="#br0">2000 1270 0 0,'0'0'0'3,"0"-39"0"-1,0 39 0 11,0 0 0-13,0-38 0 62,0 38 0-62,0 0 0 2,0-39 0 16,0 39 0-17,39 0 0-1,-39 0 0 1,38 0 0-1,1 0 0 0,-1 0 0 0,1 39 0 0,-1-39 0 0,-38 38 0 0,39-38 0 8,-1 39 0 0,-38-1 0 1,0 39 0-5,-38-38 0 9,-1-1 0 2,1 39 0-15,-39-38 0 9,38-39 0-2,1 0 0 3,-1 38 0-5,1-38 0 6,38 0 0-3,0 0 0 3,0 0 0-9,38 0 0 9,1 0 0-2,38-38 0 0,-39 38 0-3,1 0 0 7,38 0 0-7,0 0 0 4,0 38 0 0,-39-38 0-8,-38 0 0 6,39 0 0 4,-1 0 0-10</inkml:trace>
    </iact:actionData>
  </iact:action>
  <iact:action type="add" startTime="6210">
    <iact:property name="dataType"/>
    <iact:actionData xml:id="d2">
      <inkml:trace xmlns:inkml="http://www.w3.org/2003/InkML" xml:id="stk2" contextRef="#ctx0" brushRef="#br0">3270 1000 0 0,'0'0'0'1,"0"0"0"8,0-38 0-7,0 38 0 14,0 0 0-14,0 0 0 4,39 0 0-3,-1 0 0 6,1 0 0-4,-1 0 0 9,1 0 0-11,-1 38 0 1,-38-38 0 8,39 0 0-12,-1 39 0 3,-38-1 0 2,39 1 0 3,-1-1 0-2,-38 39 0 4,-77-38 0 1,77-1 0-5,-38-38 0 5,-1 39 0-11,1-1 0 3,-1-38 0 6,1 0 0-4,38 0 0 1,-39 0 0-1,39 0 0 5,0 0 0-2,39-38 0 1,-39-1 0 0,77 39 0 1,-39 0 0-4,39-38 0 4,-38 38 0-3,38 38 0 8,-77-38 0-15,38 39 0 0,-38-1 0 14,0 1 0-4,0 38 0-7,0-39 0-3,0 1 0 11,-38 38 0-4,38 0 0 6,-39-77 0-12,1 38 0 1,38-38 0 5,-39 38 0 6,39-38 0-6,0 0 0-2,0-38 0 0</inkml:trace>
    </iact:actionData>
  </iact:action>
  <iact:action type="add" startTime="6680">
    <iact:property name="dataType"/>
    <iact:actionData xml:id="d3">
      <inkml:trace xmlns:inkml="http://www.w3.org/2003/InkML" xml:id="stk3" contextRef="#ctx0" brushRef="#br0">4502 1308 0 0,'-39'0'0'2,"1"0"0"2,38 0 0 8,-39 0 0-8,39 0 0 6,0 0 0-4,0 0 0 4,39 39 0-2</inkml:trace>
    </iact:actionData>
  </iact:action>
  <iact:action type="add" startTime="6818">
    <iact:property name="dataType"/>
    <iact:actionData xml:id="d4">
      <inkml:trace xmlns:inkml="http://www.w3.org/2003/InkML" xml:id="stk4" contextRef="#ctx0" brushRef="#br0">4964 1308 0 0,'0'0'0'7,"0"0"0"-6,-39 0 0 2,39 0 0 8,0 0 0-6,0 0 0 9,0 0 0-12,0 0 0 6,0 0 0-8,39 0 0 9</inkml:trace>
    </iact:actionData>
  </iact:action>
  <iact:action type="add" startTime="6955">
    <iact:property name="dataType"/>
    <iact:actionData xml:id="d5">
      <inkml:trace xmlns:inkml="http://www.w3.org/2003/InkML" xml:id="stk5" contextRef="#ctx0" brushRef="#br0">5541 1270 0 0,'0'0'0'1,"0"0"0"16,0 0 0-17,0 0 0 2,0 0 0 0,0 0 0 14,0 0 0-13,0 0 0-3,0 0 0 12,0 0 0-12,0 0 0 2,0 0 0 18</inkml:trace>
    </iact:actionData>
  </iact:action>
  <iact:action type="add" startTime="7345">
    <iact:property name="dataType"/>
    <iact:actionData xml:id="d6">
      <inkml:trace xmlns:inkml="http://www.w3.org/2003/InkML" xml:id="stk6" contextRef="#ctx0" brushRef="#br0">6695 1077 0 0,'0'0'0'5,"0"0"0"3,0 0 0-8,0 0 0 11,0 0 0-11,0 0 0 1,0 0 0 12,0 0 0-10,0 77 0 17,0-77 0-20,0 39 0 0,0 38 0 13,0 38 0-11,39-76 0 14,-39-1 0-13,0 39 0 15,0-77 0-15,0 39 0-1,0-39 0-2</inkml:trace>
    </iact:actionData>
  </iact:action>
  <iact:action type="add" startTime="7560">
    <iact:property name="dataType"/>
    <iact:actionData xml:id="d7">
      <inkml:trace xmlns:inkml="http://www.w3.org/2003/InkML" xml:id="stk7" contextRef="#ctx0" brushRef="#br0">7273 1231 0 0,'-39'0'0'6,"39"0"0"4,-38 39 0-10,38-39 0 0,0 0 0 10,0 38 0-10,0-38 0 2,0 39 0 13,0-39 0-15,0 0 0 2,38 0 0 14,-38 38 0-14,39-38 0 13,-1 0 0-15,-38 0 0 3,39-38 0 9,-1 38 0-12,-38-39 0 3,39 39 0 6,-1-38 0 4,-38 38 0-6,0 0 0-7,0-39 0 0,0 39 0 7,0 0 0 1,0-38 0-8,0-1 0 11,0 39 0-1,-38 0 0-10,-1 0 0 8,1 0 0-8,-1 0 0 2,39 0 0 11,-38 0 0-13,-1 0 0 4,39 0 0 14,-38 0 0-18,38 39 0 2,0-39 0 12</inkml:trace>
    </iact:actionData>
  </iact:action>
  <iact:action type="add" startTime="9815">
    <iact:property name="dataType"/>
    <iact:actionData xml:id="d8">
      <inkml:trace xmlns:inkml="http://www.w3.org/2003/InkML" xml:id="stk8" contextRef="#ctx0" brushRef="#br0">10044 885 0 0,'-39'38'0'0,"1"-38"0"5,-1 39 0-5,39-1 0 20,-38 39 0-20,-1-38 0 12,39-1 0-8,0 1 0 10,0-1 0-12,39-38 0 18,-1 0 0-16,1 0 0 10,38 0 0-8,-39 0 0-6,1 0 0 12,-1-38 0-10,39 38 0 9,-77 0 0-2,39 0 0 5,-39 0 0-14,0 38 0 13,0-38 0-7,-39 39 0 9,39-1 0-13,-77 1 0 10,39-1 0-7,-1 1 0 13,1-1 0-13,-39 1 0 8,38-1 0-5,1-38 0-7,-1 0 0 7,39 0 0-7</inkml:trace>
    </iact:actionData>
  </iact:action>
  <iact:action type="add" startTime="10215">
    <iact:property name="dataType"/>
    <iact:actionData xml:id="d9">
      <inkml:trace xmlns:inkml="http://www.w3.org/2003/InkML" xml:id="stk9" contextRef="#ctx0" brushRef="#br0">9967 923 0 0,'0'0'0'0,"-39"0"0"0,39 0 0 0,0 0 0 6,0-38 0 11,39-1 0-8,-1 39 0-9,-38-38 0 8,77 38 0 11,-38 0 0-19,-1 0 0 3,39 0 0 9,-77 0 0-8</inkml:trace>
    </iact:actionData>
  </iact:action>
  <iact:action type="add" startTime="10374">
    <iact:property name="dataType"/>
    <iact:actionData xml:id="d10">
      <inkml:trace xmlns:inkml="http://www.w3.org/2003/InkML" xml:id="stk10" contextRef="#ctx0" brushRef="#br0">10544 808 0 0,'-77'38'0'4,"77"1"0"9,-39-1 0-2,39 1 0-11,0-1 0 14,0 1 0-11,0-1 0 9,0 1 0-9,0-1 0 12,0-38 0-13,39 39 0 12,-39-39 0-12,77 0 0 16,-39 0 0-14,1-39 0 9,38 39 0-6,-39 0 0-6,1 0 0 9,-39 0 0 5,77 0 0-6,-77 0 0-8,0 0 0 7,0 39 0 13,0-1 0-20,0 1 0 0,-77-1 0 12,77 1 0-9,-39-1 0 12,1 1 0-12,-1-39 0 10,1 38 0-7,-1-38 0 5,39 0 0-3,-38 0 0-9</inkml:trace>
    </iact:actionData>
  </iact:action>
  <iact:action type="add" startTime="10750">
    <iact:property name="dataType"/>
    <iact:actionData xml:id="d11">
      <inkml:trace xmlns:inkml="http://www.w3.org/2003/InkML" xml:id="stk11" contextRef="#ctx0" brushRef="#br0">10505 808 0 0,'0'0'0'8,"0"0"0"-4,0 0 0-4,0 0 0 15,0 0 0-13,0 0 0 13,39 0 0-7,38 0 0 3,-39 0 0-7,39 0 0 5,-38 0 0-2,38 0 0 0,-39 0 0 0,-38 0 0 3</inkml:trace>
    </iact:actionData>
  </iact:action>
  <iact:action type="add" startTime="11719">
    <iact:property name="dataType"/>
    <iact:actionData xml:id="d12">
      <inkml:trace xmlns:inkml="http://www.w3.org/2003/InkML" xml:id="stk12" contextRef="#ctx0" brushRef="#br0">11429 423 0 0,'-38'0'0'4,"38"0"0"12,-39 39 0-7,39-1 0-9,0 77 0 7,0 39 0 11,0 0 0-3,0 39 0-15,0-39 0 10,0-39 0-8,0-38 0 11,0 39 0-9,0-78 0 10,0 39 0-10,0-77 0 10,0 39 0-8,0-1 0-5,0-38 0 6</inkml:trace>
    </iact:actionData>
  </iact:action>
  <iact:action type="add" startTime="12137">
    <iact:property name="dataType"/>
    <iact:actionData xml:id="d13">
      <inkml:trace xmlns:inkml="http://www.w3.org/2003/InkML" xml:id="stk13" contextRef="#ctx0" brushRef="#br0">12045 846 0 0,'0'0'0'1,"0"0"0"-1,-39 0 0 6,1 0 0 3,38 0 0 1,0 77 0-4,0-38 0 3,0-1 0 3,0 78 0-7,38-39 0 4,-38 0 0-2,39-39 0 2,-39 39 0 5,38-38 0-8,-38-39 0-1,39 0 0 5</inkml:trace>
    </iact:actionData>
  </iact:action>
  <iact:action type="add" startTime="12357">
    <iact:property name="dataType"/>
    <iact:actionData xml:id="d14">
      <inkml:trace xmlns:inkml="http://www.w3.org/2003/InkML" xml:id="stk14" contextRef="#ctx0" brushRef="#br0">12353 962 0 0,'0'0'0'11,"-39"0"0"-10,1 38 0 1,38 1 0 13,0-1 0-12,0 1 0 12,0-1 0-12,38 39 0 12,1-38 0-12,-1-39 0 12,1 0 0-12,-1 0 0 0,1 0 0 8,38-39 0-5,-39 1 0 8,1-39 0-12,-39 38 0 13,0-38 0-15,0 39 0 15,0-1 0-13,-77 1 0 16,38-1 0-15,1 1 0 9,-1 38 0-7,1 0 0 12,-1 0 0-14,1 0 0 9,38 38 0-6,0 39 0-5,0-38 0 12,0-39 0-10</inkml:trace>
    </iact:actionData>
  </iact:action>
  <iact:action type="add" startTime="12768">
    <iact:property name="dataType"/>
    <iact:actionData xml:id="d15">
      <inkml:trace xmlns:inkml="http://www.w3.org/2003/InkML" xml:id="stk15" contextRef="#ctx0" brushRef="#br0">13007 923 0 0,'0'0'0'11,"-39"0"0"-11,39 0 0 0,0 0 0 13,0 0 0-7,0-38 0 2,77 38 0 0,-38 0 0 11,38 0 0-18,-39 0 0 1,39 0 0 12,0 0 0-11</inkml:trace>
    </iact:actionData>
  </iact:action>
  <iact:action type="add" startTime="12968">
    <iact:property name="dataType"/>
    <iact:actionData xml:id="d16">
      <inkml:trace xmlns:inkml="http://www.w3.org/2003/InkML" xml:id="stk16" contextRef="#ctx0" brushRef="#br0">13161 1116 0 0,'0'0'0'11,"-39"0"0"-11,39 0 0 0,0 0 0 14,0 0 0-11,0 0 0 14,39 0 0-15,-39 0 0 16,38 0 0-16,39 0 0 12,-38 0 0-8,-1 0 0-6,39 0 0 10,-38 0 0-1</inkml:trace>
    </iact:actionData>
  </iact:action>
  <iact:action type="add" startTime="13162">
    <iact:property name="dataType"/>
    <iact:actionData xml:id="d17">
      <inkml:trace xmlns:inkml="http://www.w3.org/2003/InkML" xml:id="stk17" contextRef="#ctx0" brushRef="#br0">13969 769 0 0,'0'0'0'7,"0"0"0"-6,0 0 0-1,0 0 0 18,0 0 0-16,0 0 0 5,0 0 0 3,0 39 0-5,0-1 0 9,0 39 0-11,0-38 0 11,0 38 0-11,0-39 0 11,0 1 0-11,0-39 0 12,39 0 0-13,-1 0 0 13,1 0 0-13,-39 0 0 15,38 0 0-15,1 0 0 13,-1 0 0-14,-38 0 0 4,0 0 0 7,38 0 0-5,-38 38 0 3,0 1 0-3,-38-1 0 7,38 1 0-14,-38-1 0 17,-1 1 0-15,39-1 0 12,-38 1 0-9,-1-39 0 8,1 0 0-13,-1 0 0 10,39-39 0-5,0 39 0 6</inkml:trace>
    </iact:actionData>
  </iact:action>
  <iact:action type="add" startTime="13553">
    <iact:property name="dataType"/>
    <iact:actionData xml:id="d18">
      <inkml:trace xmlns:inkml="http://www.w3.org/2003/InkML" xml:id="stk18" contextRef="#ctx0" brushRef="#br0">14046 769 0 0,'0'-38'0'7,"-38"38"0"-7,38-39 0 1,0 39 0 8,0 0 0 1,0-38 0-1,38 38 0-3,1 0 0 6,-1 0 0-7,39 0 0 3,-39 0 0 0,1 0 0 0,38 38 0 7,-39-38 0-9,1 0 0 2,-39 0 0-4</inkml:trace>
    </iact:actionData>
  </iact:action>
  <iact:action type="add" startTime="27541">
    <iact:property name="dataType"/>
    <iact:actionData xml:id="d19">
      <inkml:trace xmlns:inkml="http://www.w3.org/2003/InkML" xml:id="stk19" contextRef="#ctx0" brushRef="#br0">846 4002 0 0,'0'0'0'4,"0"0"0"0,0 0 0-3,0 0 0 22,0 0 0-23,0-38 0 3,0 38 0 8,0 0 0-2,0 0 0-2,-39 38 0 2,39 1 0 1,0-1 0-1,0 78 0-5,0-39 0 6,0-1 0-5,0 40 0 4,0-39 0 3,0 0 0-9,0-39 0 10,0 39 0-1,0-38 0-6,0-39 0 2,0 0 0 4,0 0 0-9,0 0 0 5,39 0 0 4</inkml:trace>
    </iact:actionData>
  </iact:action>
  <iact:action type="add" startTime="27869">
    <iact:property name="dataType"/>
    <iact:actionData xml:id="d20">
      <inkml:trace xmlns:inkml="http://www.w3.org/2003/InkML" xml:id="stk20" contextRef="#ctx0" brushRef="#br0">1192 4195 0 0,'0'0'0'1,"-38"0"0"4,38 0 0 8,-39 0 0-9,39 38 0 13,0-38 0-17,0 39 0 9,0-1 0 0,0 0 0-2,0 1 0 4,39 38 0-4,-1-39 0 3,1 1 0-6,-1-1 0 8,-38-38 0-5,77 0 0 5,-38 0 0-8,-1-77 0 6,1 39 0 5,-39-39 0-15,38 0 0 8,-38 39 0 6,0-1 0-9,-38 1 0 4,-1-1 0-1,1 39 0-2,-1 0 0 5,-38 0 0-6,39 0 0 5,-1 39 0-3,39-39 0 3,-38 38 0-3,-1-38 0 1,39 0 0 0,0 39 0-1</inkml:trace>
    </iact:actionData>
  </iact:action>
  <iact:action type="add" startTime="29179">
    <iact:property name="dataType"/>
    <iact:actionData xml:id="d21">
      <inkml:trace xmlns:inkml="http://www.w3.org/2003/InkML" xml:id="stk21" contextRef="#ctx0" brushRef="#br0">2578 4079 0 0,'-77'0'0'4,"77"0"0"-2,-39 0 0 16,1-38 0-18,-1 38 0 125,1 0 0-125,-1-39 0 13,1 39 0-13,-1-38 0 2,1 38 0-2,38-39 0 0,-39 39 0 0,39 39 0 0,0-1 0 0,0 39 0 0,0-38 0 0,0-1 0 0,0 1 0 0,0-1 0 1,39-38 0-1,38 0 0 4,-39 0 0 5,1 0 0-6,38-38 0 4,-39-1 0 3,-38 39 0-2,39-38 0 6,-39-1 0-9,38 39 0 7,-38 0 0-9,39 0 0 9,-39 0 0-8,0 0 0 13,0 77 0-17,0-38 0 16,0 38 0-16,-39-1 0 17,1 40 0-15,38-39 0 4,0 0 0 9,0 38 0-14,-39-76 0 14,39-1 0-13,0 1 0 12,0-39 0-12,0 0 0 14,0 0 0-14</inkml:trace>
    </iact:actionData>
  </iact:action>
  <iact:action type="add" startTime="29786">
    <iact:property name="dataType"/>
    <iact:actionData xml:id="d22">
      <inkml:trace xmlns:inkml="http://www.w3.org/2003/InkML" xml:id="stk22" contextRef="#ctx0" brushRef="#br0">3732 4195 0 0,'0'0'0'6,"-38"0"0"-6,38-39 0 1,-39 39 0 15,39-38 0-14,-77-1 0 14,77 1 0-15,-38-1 0 14,-1-38 0-13,1 39 0 8,-1 38 0-2,1 0 0-3,-1 0 0 13,39 0 0-18,-38 77 0 13,-1-39 0-10,39 1 0 11,0-1 0-11,39 39 0 13,-1-77 0-14,1 39 0 13,38-1 0-14,0-38 0 14,-39 77 0-11,1-77 0 2,-1 38 0 4,1 1 0-5,-39-1 0 7,0 1 0-8,0-1 0 14,-77 39 0-17,0-77 0 13,38 39 0-8,-38-39 0 7,0 0 0-10,39 0 0 11,38-39 0-13,-39-38 0 15,39 39 0-15,39-39 0 5,-1 38 0 6,1 1 0-6,-1 0 0 7,39-1 0-7,0 1 0 8,0 38 0-14,-38 0 0 13,-1 0 0-10,-38 0 0 11,39 0 0-10,-39 0 0 10,0 0 0-11,0 0 0 14,0 38 0-17</inkml:trace>
    </iact:actionData>
  </iact:action>
  <iact:action type="add" startTime="30507">
    <iact:property name="dataType"/>
    <iact:actionData xml:id="d23">
      <inkml:trace xmlns:inkml="http://www.w3.org/2003/InkML" xml:id="stk23" contextRef="#ctx0" brushRef="#br0">4502 3810 0 0,'0'0'0'2,"0"0"0"7,0 0 0 0,0 0 0 1,0 0 0-4,0 0 0 7,77 0 0-5,-39 0 0-1,1 0 0-2,38 0 0 9,0 0 0-10,-39 0 0 5,39 0 0 0,-38 0 0-2,-39 0 0 3,38 38 0 1,1-38 0-5,-39 39 0 1,0-1 0 0,-39 39 0 3,1-38 0 1,38 76 0-2,-39-38 0 1,39 0 0-7,0 0 0 8,-38 0 0-4,38-39 0 2,0 39 0-2,0-77 0 2,0 39 0 4,0-39 0-11,0 0 0 7,0 0 0-2,0-39 0 3</inkml:trace>
    </iact:actionData>
  </iact:action>
  <iact:action type="add" startTime="31038">
    <iact:property name="dataType"/>
    <iact:actionData xml:id="d24">
      <inkml:trace xmlns:inkml="http://www.w3.org/2003/InkML" xml:id="stk24" contextRef="#ctx0" brushRef="#br0">5964 3848 0 0,'0'0'0'4,"-38"0"0"-1,-1 0 0 5,1 0 0-1,-1 39 0 7,39 76 0-12,0-38 0 13,0 0 0-14,0 0 0 11,39 0 0-5,-1-39 0 5,39-38 0 2,0 0 0-10,0 0 0 7,-38-38 0-6,-1 38 0-2,-38-77 0 13,0 39 0-8,0-1 0-6,0 1 0 12,-38-1 0-2,-1 1 0-7,-38 38 0 6,39 0 0-1,-1 38 0-9,1-38 0 4,-1 77 0 9,39-38 0-10,0-39 0 3</inkml:trace>
    </iact:actionData>
  </iact:action>
  <iact:action type="add" startTime="31415">
    <iact:property name="dataType"/>
    <iact:actionData xml:id="d25">
      <inkml:trace xmlns:inkml="http://www.w3.org/2003/InkML" xml:id="stk25" contextRef="#ctx0" brushRef="#br0">7119 3848 0 0,'-39'0'0'7,"1"0"0"1,-1-38 0-8,1 38 0 10,-1 0 0 7,39 0 0-9,0 38 0-8,0 1 0 11,0-1 0 4,39 1 0-6,-1-1 0-7,-38 1 0 10,39-1 0-10,-39 39 0 11,38-77 0-8,1 39 0 11,-39-39 0-11,38 0 0-4,-38 38 0 11,0-38 0-9,0 0 0 13,0 0 0-16,0 0 0 19,0 0 0-18,0 39 0 13,-38-1 0-12,-1-38 0 16,1 38 0-14,-1-38 0 10,1 39 0-12,-1-39 0 13,1 0 0-11,38 0 0-4,-39 0 0 14</inkml:trace>
    </iact:actionData>
  </iact:action>
  <iact:action type="add" startTime="31761">
    <iact:property name="dataType"/>
    <iact:actionData xml:id="d26">
      <inkml:trace xmlns:inkml="http://www.w3.org/2003/InkML" xml:id="stk26" contextRef="#ctx0" brushRef="#br0">6888 3810 0 0,'0'0'0'0,"0"0"0"0,0 0 0 7,0-39 0 3,0 39 0 0,38 0 0-4,39 0 0 5,-38 0 0 2,38 0 0-10,0 39 0 3,-39-39 0 5,1 0 0-4,-39 0 0 3</inkml:trace>
    </iact:actionData>
  </iact:action>
  <iact:action type="add" startTime="32526">
    <iact:property name="dataType"/>
    <iact:actionData xml:id="d27">
      <inkml:trace xmlns:inkml="http://www.w3.org/2003/InkML" xml:id="stk27" contextRef="#ctx0" brushRef="#br0">8389 3733 0 0,'-39'0'0'3,"1"0"0"-3,-1 38 0 6,1-38 0 3,-1 39 0 0,-38-1 0-2,0 39 0 1,0 0 0 4,39-38 0-6,-39-39 0 5,77 38 0-4,0-38 0 0,0 0 0 2,77 0 0-1,-39 0 0 2,1 0 0-1,38 0 0-3,-39 0 0 4,78 0 0-3,-78 0 0 3,1 0 0-2,38 0 0 3,-39 0 0-7,1 0 0 6,-1-38 0-1,-38 38 0-1</inkml:trace>
    </iact:actionData>
  </iact:action>
  <iact:action type="add" startTime="32826">
    <iact:property name="dataType"/>
    <iact:actionData xml:id="d28">
      <inkml:trace xmlns:inkml="http://www.w3.org/2003/InkML" xml:id="stk28" contextRef="#ctx0" brushRef="#br0">8427 3771 0 0,'-38'0'0'13,"38"0"0"-12,-39 0 0-1,1 0 0 19,38 39 0-17,0 38 0 8,0-39 0-6,0 78 0 9,0-78 0-9,0 78 0 10,0-78 0-10,0 39 0 4,0-39 0 1,0 1 0 8,0-39 0-8</inkml:trace>
    </iact:actionData>
  </iact:action>
  <iact:action type="add" startTime="33144">
    <iact:property name="dataType"/>
    <iact:actionData xml:id="d29">
      <inkml:trace xmlns:inkml="http://www.w3.org/2003/InkML" xml:id="stk29" contextRef="#ctx0" brushRef="#br0">9312 3694 0 0,'0'0'0'15,"-38"0"0"-14,38-38 0-1,0 38 0 10,0-39 0-4,38 39 0 8,1 39 0-14,-1-1 0 16,1 1 0-14,38-39 0 11,-39 38 0-9,-38-38 0 0,77 39 0 9,-77-1 0-11,0 1 0 12,-38-39 0-11,-1 38 0 14,1 1 0-16,-39-39 0 14,38 38 0-11,1-38 0 11,-1 0 0-12,39 0 0 1,0 0 0 8,0 0 0-7,0 0 0 12,39 0 0-17,-1 0 0 17,1 39 0-17,-1-39 0 12,39 38 0-9,-38 1 0 18,38-1 0-21,-39 1 0 12,-38-1 0-10,0-38 0 14,0 77 0-14,-38-77 0 14,-1 38 0-12,-38-38 0 0,39 39 0 12,-39-39 0-14,38 0 0 9,1 0 0-6,38 0 0 7,0 0 0-10,0 0 0 13</inkml:trace>
    </iact:actionData>
  </iact:action>
  <iact:action type="add" startTime="33651">
    <iact:property name="dataType"/>
    <iact:actionData xml:id="d30">
      <inkml:trace xmlns:inkml="http://www.w3.org/2003/InkML" xml:id="stk30" contextRef="#ctx0" brushRef="#br0">10390 3964 0 0,'0'0'0'10,"0"-39"0"-1,0 39 0-7,0-38 0 8,0 38 0-7,0 0 0 7,0 0 0-6,0 0 0 11,38 0 0-11,39 0 0 10,-38 38 0-6,38-38 0 7,-39 39 0-9,1-1 0-6,-39 1 0 8,0-39 0 10,0 38 0-11,0 1 0-5,-77-1 0 10,38-38 0-10,-38 39 0 13,39-39 0-12,-1 0 0 8,39 0 0-6,-38 0 0 7,38 0 0-5,0 0 0 7,0 0 0-8,38 0 0-6,1 0 0 12,38 0 0 5,-39 0 0-9,39 38 0-6,0-38 0 10,-38 0 0-11,38 0 0 17</inkml:trace>
    </iact:actionData>
  </iact:action>
  <iact:action type="add" startTime="34056">
    <iact:property name="dataType"/>
    <iact:actionData xml:id="d31">
      <inkml:trace xmlns:inkml="http://www.w3.org/2003/InkML" xml:id="stk31" contextRef="#ctx0" brushRef="#br0">11583 3810 0 0,'0'0'0'4,"0"0"0"-4,-38 0 0 2,38 0 0 7,0 0 0-2,0 0 0 2,0 38 0 0,0 1 0-3,0-1 0 5,0 1 0-5,38 38 0 8,-38-39 0-12,0 39 0 12,0 0 0-11,0 0 0 15,0-39 0-18,0 1 0 15</inkml:trace>
    </iact:actionData>
  </iact:action>
  <iact:action type="add" startTime="34335">
    <iact:property name="dataType"/>
    <iact:actionData xml:id="d32">
      <inkml:trace xmlns:inkml="http://www.w3.org/2003/InkML" xml:id="stk32" contextRef="#ctx0" brushRef="#br0">12545 4002 0 0,'0'0'0'1,"0"0"0"9,0 0 0-2,-38 0 0 0,38 0 0 0,0 0 0 2,0 39 0-4,0-39 0 5,0 38 0-5,38 39 0 7,1-77 0-10,38 39 0 8,-39-39 0-5,1 0 0 8,-1 0 0-9,1 0 0 1,-1-39 0 5,-38-38 0-6,0 39 0 4,-38-1 0 1,-1-38 0-1,1 77 0 1,-39-38 0-3,38 38 0-2,1 0 0 17,-1 38 0-22</inkml:trace>
    </iact:actionData>
  </iact:action>
  <iact:action type="add" startTime="45327">
    <iact:property name="dataType"/>
    <iact:actionData xml:id="d33">
      <inkml:trace xmlns:inkml="http://www.w3.org/2003/InkML" xml:id="stk33" contextRef="#ctx0" brushRef="#br0">6426 4926 0 0,'0'0'0'6,"-38"0"0"5,-1-39 0-9,1 39 0 5,38 0 0 0,-39 39 0 5,1-1 0 1,-1 39 0 2,39 0 0-15,0 0 0 0,0 0 0 6,-38 39 0 9,38-1 0-11,-39 39 0 13,39-77 0-12,-77 0 0-4,77 0 0 9,-38-39 0 9,38-38 0-11,0 0 0-7</inkml:trace>
    </iact:actionData>
  </iact:action>
  <iact:action type="add" startTime="45598">
    <iact:property name="dataType"/>
    <iact:actionData xml:id="d34">
      <inkml:trace xmlns:inkml="http://www.w3.org/2003/InkML" xml:id="stk34" contextRef="#ctx0" brushRef="#br0">6349 5041 0 0,'0'0'0'8,"0"0"0"-7,0-38 0 1,-38 38 0 13,38-39 0-13,0 39 0 6,38 0 0-1,1 0 0 1,-1 39 0 3,39-1 0-4,-38-38 0 5,37 77 0-9,1 0 0 14,-38 0 0-16,-1 0 0 14,39 39 0-11,-38-39 0 12,-1-1 0-16,1-37 0 14,-1-39 0-13,-38 0 0 16,39 0 0-17,-39-77 0 8</inkml:trace>
    </iact:actionData>
  </iact:action>
  <iact:action type="add" startTime="45894">
    <iact:property name="dataType"/>
    <iact:actionData xml:id="d35">
      <inkml:trace xmlns:inkml="http://www.w3.org/2003/InkML" xml:id="stk35" contextRef="#ctx0" brushRef="#br0">6618 5926 0 0,'0'39'0'4,"-38"-39"0"-3,38 38 0 7,-38-38 0 2,38 39 0-3,-39-1 0 4,1 1 0-3,38-1 0-1,0 1 0 4,0-1 0-6,0 1 0 6,0-1 0-7,38 1 0 8,1-1 0-1,-1 1 0-5,-38-1 0 2,38-38 0 2,-38 39 0-5,39-39 0 5,-39 0 0-3,38 38 0 1,-38 1 0 2,0-39 0-4,-38 38 0 7,-1-38 0-8,39 39 0 8,-38-39 0-9,0 38 0 11,-1 1 0-14,1-39 0 12,38 0 0-9,-39 0 0 7,39-39 0-4</inkml:trace>
    </iact:actionData>
  </iact:action>
  <iact:action type="add" startTime="46249">
    <iact:property name="dataType"/>
    <iact:actionData xml:id="d36">
      <inkml:trace xmlns:inkml="http://www.w3.org/2003/InkML" xml:id="stk36" contextRef="#ctx0" brushRef="#br0">6542 6042 0 0,'0'0'0'11,"0"0"0"-10,0 0 0-1,0 0 0 15,0 0 0-15,0 0 0 15,38-39 0-11,0 39 0 12,39-38 0-14,-38 38 0 12,38 0 0-7,-39 0 0 5,39-39 0-5,-77 39 0-6</inkml:trace>
    </iact:actionData>
  </iact:action>
  <iact:action type="add" startTime="46626">
    <iact:property name="dataType"/>
    <iact:actionData xml:id="d37">
      <inkml:trace xmlns:inkml="http://www.w3.org/2003/InkML" xml:id="stk37" contextRef="#ctx0" brushRef="#br0">7696 4772 0 0,'0'0'0'6,"0"0"0"2,0 0 0-8,-38 0 0 8,38 0 0-6,0 0 0 17,0 38 0-17,0 78 0 13,0-1 0-15,0-38 0 16,0 77 0-8,0-38 0 4,0-1 0-9,0-38 0 12,0 0 0-8,38-39 0-7,-38-38 0 8,0 39 0 9</inkml:trace>
    </iact:actionData>
  </iact:action>
  <iact:action type="add" startTime="46900">
    <iact:property name="dataType"/>
    <iact:actionData xml:id="d38">
      <inkml:trace xmlns:inkml="http://www.w3.org/2003/InkML" xml:id="stk38" contextRef="#ctx0" brushRef="#br0">7696 4695 0 0,'0'0'0'1,"0"0"0"-1,0 0 0 10,0-39 0-3,0 39 0-1,0 0 0 5,0 0 0-3,77 0 0-2,-38 39 0 5,-1-1 0-4,77 1 0 8,-76-39 0-14,38 38 0 12,0 39 0-5,38-38 0-3,-76-1 0 1,38-38 0 8,0 77 0-5,0-77 0-3,-39 39 0 6,1-39 0-10,-39 38 0 13,77-38 0-12,-77 0 0 9,38 0 0-5,-38 0 0 2,0 0 0-5,39-38 0 7</inkml:trace>
    </iact:actionData>
  </iact:action>
  <iact:action type="add" startTime="47245">
    <iact:property name="dataType"/>
    <iact:actionData xml:id="d39">
      <inkml:trace xmlns:inkml="http://www.w3.org/2003/InkML" xml:id="stk39" contextRef="#ctx0" brushRef="#br0">8273 5695 0 0,'-38'0'0'15,"-1"0"0"-15,1 0 0 0,38 0 0 15,0 39 0-12,-39-39 0 11,39 38 0-11,0 1 0 10,39-1 0 105,-39 1 0-118,38-39 0 15,1 38 0-14,-1 1 0-1,-38-1 0 1,39-38 0-1,-1 39 0 0,1-39 0 0,-39 0 0 1,38 38 0-1,-38 1 0 0,0-39 0 0,0 38 0 0,0-38 0 0,0 39 0 5,0-39 0-5,-38 77 0 8,38-77 0 9,-77 38 0-13,77 1 0-2,-39-39 0 11,1 38 0-12,38-38 0 12,-39 0 0-12,1 0 0 18,38-38 0-17</inkml:trace>
    </iact:actionData>
  </iact:action>
  <iact:action type="add" startTime="47642">
    <iact:property name="dataType"/>
    <iact:actionData xml:id="d40">
      <inkml:trace xmlns:inkml="http://www.w3.org/2003/InkML" xml:id="stk40" contextRef="#ctx0" brushRef="#br0">8158 5695 0 0,'-39'0'0'11,"39"0"0"-11,-38 0 0 0,38 0 0 13,0 0 0-10,0 0 0 12,38 0 0-11,39 0 0 9,0-38 0-10,-38 38 0 11,38 0 0-10,-39 0 0 13,1 0 0-14,38 0 0 1,-39 0 0 6,-38 0 0-4,0 0 0 10</inkml:trace>
    </iact:actionData>
  </iact:action>
  <iact:action type="remove" startTime="49841">
    <iact:property name="style" value="instant"/>
    <iact:actionData xml:id="d41" ref="#d33"/>
  </iact:action>
  <iact:action type="remove" startTime="50076">
    <iact:property name="style" value="instant"/>
    <iact:actionData xml:id="d42" ref="#d35"/>
  </iact:action>
  <iact:action type="remove" startTime="50595">
    <iact:property name="style" value="instant"/>
    <iact:actionData xml:id="d43" ref="#d36"/>
  </iact:action>
  <iact:action type="remove" startTime="50735">
    <iact:property name="style" value="instant"/>
    <iact:actionData xml:id="d44" ref="#d34"/>
  </iact:action>
  <iact:action type="add" startTime="49602">
    <iact:property name="dataType" value="strokeEraser"/>
    <iact:actionData xml:id="d45">
      <inkml:trace xmlns:inkml="http://www.w3.org/2003/InkML" xml:id="stk41" contextRef="#ctx0" brushRef="#br1">15548 12585 0 0,'0'0'0'17,"0"-39"0"-17,0 39 0 0,0-38 0 0,38-1 0 7,1 39 0 1,-39 0 0 5,0 0 0-9,38-38 0 10,-38 38 0-10,39 0 0 12,-39 0 0-15,38 0 0 13,-38 0 0-13,0 0 0 13,0 0 0-11,0 0 0 7,0-39 0-3,0-38 0 3,-38 39 0 3,38-39 0-11,-39 0 0 7,39 38 0 3,-38 1 0-5,-1-1 0-1,1 1 0 4,-1-1 0-4,39 1 0 11,0-1 0-16,-38 1 0 23,38 38 0-22,0-39 0 3,0 1 0-4,0-1 0 15,0 1 0-15,0-1 0 10,0 39 0-4,0-77 0 1,0 77 0 2,0-38 0-2,0 38 0 2,0-39 0-4,0 39 0 8,0 0 0-13,0 0 0 12,0 0 0-8,38 39 0 12,-38-1 0-15,39 39 0 11,-39 0 0-11,77 0 0 7,-77-38 0-3,38 38 0 4,-38-39 0 0,39 39 0-7,-39-38 0 14,38 38 0-15,-38-39 0 12,39 1 0-2,-39-1 0-8,0-38 0-1,0 39 0 13,0-39 0-14,0 0 0 5,0-39 0 2,0 39 0 5,0-77 0-10,0 77 0 3,0-38 0 3,0-1 0-4,0-38 0 7,0 39 0-10,0-1 0 11,0-38 0-11,0 39 0 12,38-1 0-14,-38-38 0 15,39 39 0-15,-1-1 0 7,-38-38 0 1,39 77 0 2,-39 0 0-3,0-38 0 1,38 38 0 0,-38-39 0-4,0 39 0 5,0 0 0-3,0 0 0 3,0-38 0-2,39 38 0 4,-39-38 0-10,0 38 0 15,0 0 0-17,0 0 0 11,0 0 0-6,0 0 0 6,0 0 0-2,0 0 0-4,0 0 0 9,0 0 0-8,0 0 0 17,0 0 0-23,0 0 0 23,0 0 0-23,0 0 0 9,0 0 0 3,0 0 0-11,-39 0 0 2,39 0 0 12,0 0 0-14,0 38 0 2,0 0 0 8,0-38 0-7,0 39 0 11,0-1 0-12,0 39 0 11,0-38 0-11,0 38 0 13,0 38 0-14,0-38 0 25,0-38 0-26,0 38 0 2,0-39 0-3,0 1 0 16,0-39 0-12,0 0 0 1,0-39 0 8,0 39 0-8,39-77 0 7,-39 39 0-9,38-39 0 16,-38 0 0-18,0-39 0 10,0 39 0-8,0 0 0 12,0-38 0-13,0 38 0 13,39 39 0-3,-39 38 0-12,0 0 0 7,0 77 0 3,0 38 0-2,0 0 0-2,0-38 0 8,0 0 0-12,0 0 0 13,0-38 0-12,0-1 0 12,0-38 0-13,0 0 0 7,0 0 0-2,0-38 0 9,0-1 0-14,38 1 0 6,-38-39 0 1,0 38 0-3,0-38 0 5,0 77 0-5,0-38 0 5,0 38 0-7,0 0 0 13,0 38 0-12,0-38 0 4,0 0 0-5,0 39 0 13,0-39 0-16,0 0 0 14,0 0 0-12,0 0 0 3,39 0 0 2,-39-39 0 1,0 1 0 1,0-1 0-2,0 1 0 4,0-1 0-9,0 39 0 10,0-38 0-7,0 38 0 4,-39 38 0-6,39 1 0 8,0-1 0-6,-38 1 0 8</inkml:trace>
    </iact:actionData>
  </iact:action>
  <iact:action type="add" startTime="54526">
    <iact:property name="dataType"/>
    <iact:actionData xml:id="d46">
      <inkml:trace xmlns:inkml="http://www.w3.org/2003/InkML" xml:id="stk42" contextRef="#ctx0" brushRef="#br0">3039 8389 0 0,'-38'-38'0'11,"-1"38"0"-2,-38-39 0-9,77 39 0 8,-77 0 0-7,77 0 0 14,-38 39 0 4,0 38 0-19,38 0 0 4,0 0 0 11,0 0 0-12,0-39 0 10,0 1 0-8,38-39 0 8,0 38 0-6,-38-38 0-7,77-38 0 10,-77-39 0 7,39 38 0-7,-1 1 0-10,-38-39 0 10,39 38 0-7,-39 1 0 10,0-1 0-9,38 39 0 11,-38 0 0-10,0 0 0 10,0 39 0-10,0-1 0-2,0 39 0 5,0-38 0 10,0 38 0-10,0-39 0-8,0 1 0 9,0-1 0 10,0 1 0-19,0-39 0 3</inkml:trace>
    </iact:actionData>
  </iact:action>
  <iact:action type="add" startTime="54940">
    <iact:property name="dataType"/>
    <iact:actionData xml:id="d47">
      <inkml:trace xmlns:inkml="http://www.w3.org/2003/InkML" xml:id="stk43" contextRef="#ctx0" brushRef="#br0">3540 8043 0 0,'0'0'0'5,"0"0"0"-4,0-38 0 12,0 38 0-10,0 0 0 12,38 0 0-12,-38 0 0 13,39 0 0-15,-1 38 0 15,1-38 0-14,-1 0 0 14,-38 0 0-14,39-38 0 15</inkml:trace>
    </iact:actionData>
  </iact:action>
  <iact:action type="add" startTime="55117">
    <iact:property name="dataType"/>
    <iact:actionData xml:id="d48">
      <inkml:trace xmlns:inkml="http://www.w3.org/2003/InkML" xml:id="stk44" contextRef="#ctx0" brushRef="#br0">3617 8120 0 0,'-39'0'0'2,"39"38"0"7,-38 1 0-4,-1-1 0-1,1 1 0 10,-1 38 0-11,39 0 0 10,0 0 0-9,0 0 0 6,0-39 0-5,0 39 0 11,0-38 0-11,39-1 0-1,-1 1 0 7,1-39 0-4,-39 0 0 1,38 0 0 2,1 0 0-1,-1 0 0-3,-38 0 0 6,39 0 0-6,-1-39 0 2,1 1 0 3,-1-39 0 3</inkml:trace>
    </iact:actionData>
  </iact:action>
  <iact:action type="add" startTime="55401">
    <iact:property name="dataType"/>
    <iact:actionData xml:id="d49">
      <inkml:trace xmlns:inkml="http://www.w3.org/2003/InkML" xml:id="stk45" contextRef="#ctx0" brushRef="#br0">4040 8312 0 0,'0'0'0'5,"0"0"0"-5,-38 0 0 5,38 0 0 4,0 0 0 11,0 0 0-20,0 0 0 17,-39 39 0-17,39-1 0 14,0 1 0-14,0-1 0 26,0 1 0-25,0 38 0-1,0-39 0 11,0-38 0-7,0 0 0 3</inkml:trace>
    </iact:actionData>
  </iact:action>
  <iact:action type="add" startTime="55636">
    <iact:property name="dataType"/>
    <iact:actionData xml:id="d50">
      <inkml:trace xmlns:inkml="http://www.w3.org/2003/InkML" xml:id="stk46" contextRef="#ctx0" brushRef="#br0">4117 8043 0 0,'0'0'0'4,"0"39"0"-4,0-39 0 4,0 38 0 6,0-38 0 0,0 0 0-2,0 0 0 2,0 0 0-5,0 0 0 9</inkml:trace>
    </iact:actionData>
  </iact:action>
  <iact:action type="add" startTime="55780">
    <iact:property name="dataType"/>
    <iact:actionData xml:id="d51">
      <inkml:trace xmlns:inkml="http://www.w3.org/2003/InkML" xml:id="stk47" contextRef="#ctx0" brushRef="#br0">4425 7966 0 0,'0'0'0'5,"0"0"0"5,38 0 0-8,-38 0 0 16,0 0 0-15,0 0 0 0,39 0 0 8,-39 0 0 3,38 0 0-8,1 0 0-4,-1 0 0 11,-38 0 0-11,39 0 0 17,-39 0 0-19,38 0 0 37,-38 0 0-37,39 39 0 15,-39-1 0-14,0 39 0-1,0 0 0 2,0 38 0 12,0 1 0-6,-39-39 0-8,1 38 0 15,38 1 0-14,-39-78 0 9,39 39 0-5,0-38 0 11,-38-1 0-16,38-38 0 16,-77 0 0-12,77 0 0 10,-39 0 0-12,1 0 0 15,38 0 0-15,-39-38 0 15,1 38 0-12,38 0 0-5,-39-39 0 16</inkml:trace>
    </iact:actionData>
  </iact:action>
  <iact:action type="add" startTime="56931">
    <iact:property name="dataType"/>
    <iact:actionData xml:id="d52">
      <inkml:trace xmlns:inkml="http://www.w3.org/2003/InkML" xml:id="stk48" contextRef="#ctx0" brushRef="#br0">5541 8197 0 0,'-39'0'0'1,"39"0"0"-1,-38 0 0 6,-1 0 0 2,39 0 0-1,39 0 0 9,-1 0 0-13,1 38 0 3,38-38 0 7,-39 39 0-6,39-39 0 4,0 0 0-7,-38 0 0 7,-1 0 0-6,39 38 0 10,-38-38 0-12,-39 39 0 6,0-1 0 1,-39 1 0-1,-38-1 0-4,39 1 0 7,-1-1 0-5,-38 1 0-2,39-1 0 9,-1-38 0-11,1 0 0 10,-1 0 0-7,39 0 0 7,0 0 0-10,0 0 0 10,0 0 0-12,0 0 0 13,0-38 0-6,77 38 0-2</inkml:trace>
    </iact:actionData>
  </iact:action>
  <iact:action type="add" startTime="57774">
    <iact:property name="dataType"/>
    <iact:actionData xml:id="d53">
      <inkml:trace xmlns:inkml="http://www.w3.org/2003/InkML" xml:id="stk49" contextRef="#ctx0" brushRef="#br0">6157 8659 0 0,'0'0'0'4,"0"-39"0"-4,0 39 0 0,0 0 0 15</inkml:trace>
    </iact:actionData>
  </iact:action>
  <iact:action type="add" startTime="58217">
    <iact:property name="dataType"/>
    <iact:actionData xml:id="d54">
      <inkml:trace xmlns:inkml="http://www.w3.org/2003/InkML" xml:id="stk50" contextRef="#ctx0" brushRef="#br0">6272 8197 0 0,'0'0'0'4,"0"0"0"10,0 0 0-10,0 0 0 11,39 0 0-9,-1-39 0-5,1 39 0 9,-1 0 0 5,1 0 0-6,38 0 0-7,-39 0 0 7,0 0 0-3,1 0 0 7,-1 0 0-10,-38 39 0 11</inkml:trace>
    </iact:actionData>
  </iact:action>
  <iact:action type="add" startTime="58443">
    <iact:property name="dataType"/>
    <iact:actionData xml:id="d55">
      <inkml:trace xmlns:inkml="http://www.w3.org/2003/InkML" xml:id="stk51" contextRef="#ctx0" brushRef="#br0">6272 8505 0 0,'-38'0'0'8,"-1"0"0"-8,39 0 0 2,-38 0 0 10,38 0 0-6,0 0 0 3,38 0 0-2,39 0 0 2,0 0 0 1,0 0 0-3,39 0 0 6,-40 0 0-10,1 0 0 12,0 0 0-5,0 0 0-2,-38 0 0-5,-39 0 0 11</inkml:trace>
    </iact:actionData>
  </iact:action>
  <iact:action type="add" startTime="60175">
    <iact:property name="dataType"/>
    <iact:actionData xml:id="d56">
      <inkml:trace xmlns:inkml="http://www.w3.org/2003/InkML" xml:id="stk52" contextRef="#ctx0" brushRef="#br0">7658 7812 0 0,'0'0'0'5,"-39"0"0"-5,39 0 0 0,0 39 0 16,-38-1 0-13,38 116 0 12,-39 0 0-15,39 0 0 33,0 0 0-33,0 0 0 0,0-154 0 0,0 77 0 2,0-39 0 14,0 1 0-13,0-39 0 7,0 0 0-3,0-39 0-1,0 1 0 12,0-39 0-17,0 38 0 9,0-38 0-7,0 0 0 13,0 39 0-14,0-39 0 14,0 38 0-13,0 1 0 9,0-1 0-9,0 1 0 12,77-1 0-11,-38 39 0 10,-1 0 0-8,39 39 0 8,-38 38 0-8,-1 0 0 3,-38 0 0-3,38 0 0 16,-38 0 0-21,0-39 0 18,-38 39 0-15,0-38 0-4,-1-1 0 3,-38 1 0 1,39-39 0 4,-1 38 0 3,1-38 0 5,-1 0 0-13,39 0 0-3,0 0 0 15,0-38 0-14</inkml:trace>
    </iact:actionData>
  </iact:action>
  <iact:action type="add" startTime="63972">
    <iact:property name="dataType"/>
    <iact:actionData xml:id="d57">
      <inkml:trace xmlns:inkml="http://www.w3.org/2003/InkML" xml:id="stk53" contextRef="#ctx0" brushRef="#br0">538 8351 0 0,'0'0'0'9,"-39"0"0"-9,1-39 0 2,-1 39 0 15,1 0 0-16,38 39 0 15,-39 38 0-15,39 0 0 5,0 0 0 3,0 0 0 7,0 0 0-14,39-39 0 3,-39-38 0 10,77 39 0-14,-77-39 0 13,38-39 0-9,1 1 0 9,38-39 0-12,-77 38 0 17,38 1 0-18,1-39 0 6,-39 77 0 0,0 0 0 1,0 0 0 3,0 38 0-4,0 39 0 2,0-38 0-4,0 38 0 11,0-39 0-15,38 1 0 17,1 38 0-13,-39-77 0 4,0 0 0-7,38 0 0 10,-38-77 0 9,0 38 0-20,39 1 0 0,-39-39 0 14,0 0 0-12,38 0 0 4,1 38 0 3,-39-76 0-7,0 76 0 14</inkml:trace>
    </iact:actionData>
  </iact:action>
  <iact:action type="add" startTime="64366">
    <iact:property name="dataType"/>
    <iact:actionData xml:id="d58">
      <inkml:trace xmlns:inkml="http://www.w3.org/2003/InkML" xml:id="stk54" contextRef="#ctx0" brushRef="#br0">1000 8158 0 0,'0'0'0'5,"0"39"0"-2,0-39 0 8,0 0 0-5,0 77 0 2,0-39 0 0,0 39 0 1,0 0 0 0,0 0 0-2,0 0 0 2,0 0 0 4,0-38 0-8,0-1 0 5,0-38 0-1,0-38 0-7,0-39 0 15,77 0 0-14,-77 0 0 10,38 38 0-8,-38 1 0 8,39-1 0-11,-39 1 0 6,38 38 0 3,-38 0 0-5,0 0 0 4,39 77 0-3,-39-39 0 5,0 1 0-8,0 38 0 10,0-39 0-10,0 1 0 11,0-1 0-15,0-38 0 12,0 39 0-5,0-78 0 6,38 1 0-12,-38 38 0 10</inkml:trace>
    </iact:actionData>
  </iact:action>
  <iact:action type="add" startTime="64722">
    <iact:property name="dataType"/>
    <iact:actionData xml:id="d59">
      <inkml:trace xmlns:inkml="http://www.w3.org/2003/InkML" xml:id="stk55" contextRef="#ctx0" brushRef="#br0">1462 8389 0 0,'0'-38'0'10,"0"38"0"-9,38 0 0 11,-38 0 0-8,0 0 0 5,0 38 0-1,0 1 0 8,0-1 0-16,0 1 0 7,0 38 0 18,0-39 0-25,0 1 0 5,0-1 0-1,0-38 0 15</inkml:trace>
    </iact:actionData>
  </iact:action>
  <iact:action type="add" startTime="64938">
    <iact:property name="dataType"/>
    <iact:actionData xml:id="d60">
      <inkml:trace xmlns:inkml="http://www.w3.org/2003/InkML" xml:id="stk56" contextRef="#ctx0" brushRef="#br0">1577 7966 0 0,'0'0'0'3,"0"0"0"2,-39-38 0-5,39-1 0 11,0 39 0-1,0 0 0-8,0 0 0 13,0 0 0-10,0 0 0 8,0 0 0-10,0 0 0 11,0 0 0-8</inkml:trace>
    </iact:actionData>
  </iact:action>
  <iact:action type="add" startTime="65111">
    <iact:property name="dataType"/>
    <iact:actionData xml:id="d61">
      <inkml:trace xmlns:inkml="http://www.w3.org/2003/InkML" xml:id="stk57" contextRef="#ctx0" brushRef="#br0">1808 7966 0 0,'0'0'0'3,"-39"0"0"11,39 0 0-9,0 0 0-4,-38 39 0 10,38-1 0-6,0 39 0 5,0 0 0-3,0 38 0 10,0-38 0-17,0 0 0 17,0 0 0-17,-39 0 0 16,39-77 0-16,0 39 0 18,39-39 0-17</inkml:trace>
    </iact:actionData>
  </iact:action>
  <iact:action type="add" startTime="65307">
    <iact:property name="dataType"/>
    <iact:actionData xml:id="d62">
      <inkml:trace xmlns:inkml="http://www.w3.org/2003/InkML" xml:id="stk58" contextRef="#ctx0" brushRef="#br0">1885 8428 0 0,'0'0'0'5,"0"0"0"-5,0 0 0 5,0-39 0 3,0 39 0 1,0 0 0 0,0-38 0-3,0 38 0 2,38 0 0 1,1 0 0-1,-39 0 0 2,38-39 0-4,-38 39 0 6,39-38 0 123,-39 38 0-134,0-39 0 23,0 1 0-24,0-1 0 1,0 39 0 0,0-38 0-1,0 38 0 0,-39 0 0 0,39 38 0 0,-38 1 0 0,38 38 0 0,-39-39 0 0,39 39 0 0,0 0 0 0,0-38 0 0,0 38 0 0,39-77 0 0,-1 38 0 10,1-38 0 4,-1-38 0-13</inkml:trace>
    </iact:actionData>
  </iact:action>
  <iact:action type="add" startTime="65702">
    <iact:property name="dataType"/>
    <iact:actionData xml:id="d63">
      <inkml:trace xmlns:inkml="http://www.w3.org/2003/InkML" xml:id="stk59" contextRef="#ctx0" brushRef="#br0">2501 7889 0 0,'-39'0'0'6,"39"0"0"-1,-77 77 0-5,39-38 0 12,-1-1 0 0,1 77 0-8,-39 1 0 13,77 38 0-13,0-77 0-3,0 0 0 7,77 0 0-4,-39-77 0 13,1 0 0-15,38 38 0 14,-39-38 0-12</inkml:trace>
    </iact:actionData>
  </iact:action>
  <iact:action type="add" startTime="66381">
    <iact:property name="dataType"/>
    <iact:actionData xml:id="d64">
      <inkml:trace xmlns:inkml="http://www.w3.org/2003/InkML" xml:id="stk60" contextRef="#ctx0" brushRef="#br0">8312 7697 0 0,'0'-39'0'8,"0"1"0"-8,0-1 0 2,77 39 0 7,0 0 0-2,38 39 0 2,-38 76 0 5,0 1 0-11,-38 76 0 15,-1-38 0-16,-38 77 0 8,-38-39 0-7,-39-76 0 11,0-39 0-12,38 38 0 15,-38-76 0-14,0-1 0 7,39 1 0 5,38-39 0-15</inkml:trace>
    </iact:actionData>
  </iact:action>
  <iact:action type="add" startTime="67200">
    <iact:property name="dataType"/>
    <iact:actionData xml:id="d65">
      <inkml:trace xmlns:inkml="http://www.w3.org/2003/InkML" xml:id="stk61" contextRef="#ctx0" brushRef="#br0">2732 9929 0 0,'0'0'0'7,"-39"-39"0"4,1 39 0-11,-1-38 0 7,39 76 0 9,0 39 0-6,0 39 0-10,0-39 0 11,0 38 0-9,0-76 0 10,0 76 0-5,0-76 0 9,0-1 0-12,0 1 0 11,0-39 0-10</inkml:trace>
    </iact:actionData>
  </iact:action>
  <iact:action type="add" startTime="67400">
    <iact:property name="dataType"/>
    <iact:actionData xml:id="d66">
      <inkml:trace xmlns:inkml="http://www.w3.org/2003/InkML" xml:id="stk62" contextRef="#ctx0" brushRef="#br0">2732 9544 0 0,'0'0'0'1,"0"0"0"-1,0-39 0 6,-39 39 0 2,39 0 0 1,0 0 0-2,0 0 0 5,39 0 0-6,-1 39 0 3,-38-1 0 0,38 1 0-1</inkml:trace>
    </iact:actionData>
  </iact:action>
  <iact:action type="add" startTime="67559">
    <iact:property name="dataType"/>
    <iact:actionData xml:id="d67">
      <inkml:trace xmlns:inkml="http://www.w3.org/2003/InkML" xml:id="stk63" contextRef="#ctx0" brushRef="#br0">3155 10006 0 0,'0'0'0'0,"0"0"0"0,0 0 0 6,0 0 0 6,38 0 0-7,-38 0 0-2,0 0 0 2,39 0 0 10,-1 0 0-10,39 0 0 6,0 0 0-8,0 0 0 11,0 0 0-10,0-39 0 8</inkml:trace>
    </iact:actionData>
  </iact:action>
  <iact:action type="add" startTime="67748">
    <iact:property name="dataType"/>
    <iact:actionData xml:id="d68">
      <inkml:trace xmlns:inkml="http://www.w3.org/2003/InkML" xml:id="stk64" contextRef="#ctx0" brushRef="#br0">3540 9775 0 0,'0'0'0'2,"-39"0"0"11,39 38 0-13,-38-38 0 13,38 39 0-10,-39 38 0 13,39 0 0-13,0 38 0 11,0 1 0-8,0-78 0 12,0 39 0-16,39 0 0-2,-39-77 0 11</inkml:trace>
    </iact:actionData>
  </iact:action>
  <iact:action type="add" startTime="67937">
    <iact:property name="dataType"/>
    <iact:actionData xml:id="d69">
      <inkml:trace xmlns:inkml="http://www.w3.org/2003/InkML" xml:id="stk65" contextRef="#ctx0" brushRef="#br0">3886 9929 0 0,'0'0'0'10,"0"0"0"-10,0 0 0 3,0 0 0 12,0 0 0-15,0 0 0 19,77 0 0-15,-38 0 0 9,-1 0 0-11,39 0 0 14,0 0 0-13,-39 0 0 2,39 0 0 6,-77 0 0-6</inkml:trace>
    </iact:actionData>
  </iact:action>
  <iact:action type="add" startTime="68130">
    <iact:property name="dataType"/>
    <iact:actionData xml:id="d70">
      <inkml:trace xmlns:inkml="http://www.w3.org/2003/InkML" xml:id="stk66" contextRef="#ctx0" brushRef="#br0">4117 9698 0 0,'0'0'0'9,"0"0"0"-9,0 38 0 2,0-38 0 10,0 39 0-7,-39-1 0 5,39 39 0-1,0 0 0-3,0 0 0 5,0 0 0-5,0 0 0 11,0 0 0-17,0-38 0 13</inkml:trace>
    </iact:actionData>
  </iact:action>
  <iact:action type="add" startTime="68950">
    <iact:property name="dataType"/>
    <iact:actionData xml:id="d71">
      <inkml:trace xmlns:inkml="http://www.w3.org/2003/InkML" xml:id="stk67" contextRef="#ctx0" brushRef="#br0">5002 9813 0 0,'0'0'0'1,"0"-38"0"-1,0 38 0 7,0-39 0 2,0 39 0 0,39 0 0-1,-39 0 0 1,38 0 0-3,-38 0 0 3,39 0 0 0,-39 0 0 3,38 39 0-6,1-39 0 2</inkml:trace>
    </iact:actionData>
  </iact:action>
  <iact:action type="add" startTime="69118">
    <iact:property name="dataType"/>
    <iact:actionData xml:id="d72">
      <inkml:trace xmlns:inkml="http://www.w3.org/2003/InkML" xml:id="stk68" contextRef="#ctx0" brushRef="#br0">5079 10121 0 0,'0'0'0'0,"-38"0"0"1,38 0 0 6,-39 39 0 2,39-39 0 5,-38 77 0-11,38-39 0 5,0 1 0 12,0 38 0-20,-39-39 0 3,39 39 0 9,-38-38 0-5,38-39 0 2</inkml:trace>
    </iact:actionData>
  </iact:action>
  <iact:action type="add" startTime="72004">
    <iact:property name="dataType"/>
    <iact:actionData xml:id="d73">
      <inkml:trace xmlns:inkml="http://www.w3.org/2003/InkML" xml:id="stk69" contextRef="#ctx0" brushRef="#br0">2501 12623 0 0,'-39'0'0'9,"1"0"0"-9,-78 38 0 0,78 1 0 12,38-39 0-9,-39 38 0 12,39 78 0-12,0-39 0 13,39 38 0-12,-1-38 0 12,-38 0 0-16,39-39 0 5,-1-38 0 6,1 0 0-4,-1 0 0 4,1-76 0-8,-1-40 0 15,1 1 0-18,-1-1 0 15,-38 39 0-13,39 0 0 15,-39 0 0-15,0 77 0 13,0 0 0-13,0 39 0 12,0 76 0-11,38 1 0 12,-38-39 0-10,0 0 0-4,0-39 0 3,39 39 0 16,-39-38 0-18,0-1 0 0,0-38 0 1,0 38 0 6,0-38 0 7</inkml:trace>
    </iact:actionData>
  </iact:action>
  <iact:action type="add" startTime="72378">
    <iact:property name="dataType"/>
    <iact:actionData xml:id="d74">
      <inkml:trace xmlns:inkml="http://www.w3.org/2003/InkML" xml:id="stk70" contextRef="#ctx0" brushRef="#br0">3039 12430 0 0,'0'0'0'8,"0"0"0"-8,0 0 0 2,0-38 0 15,0 38 0-17,0 0 0 0,39 0 0 12,-1 0 0-7,-38 0 0 3,77 0 0-3,-38 0 0 8,38 0 0-10,0 0 0 9,-39 0 0-5,39 0 0 6</inkml:trace>
    </iact:actionData>
  </iact:action>
  <iact:action type="add" startTime="72550">
    <iact:property name="dataType"/>
    <iact:actionData xml:id="d75">
      <inkml:trace xmlns:inkml="http://www.w3.org/2003/InkML" xml:id="stk71" contextRef="#ctx0" brushRef="#br0">3232 12430 0 0,'0'39'0'9,"-39"-39"0"-8,39 38 0-1,-77 1 0 15,77 38 0-11,-38 0 0 4,-1 0 0-2,39 0 0 12,0 38 0-16,0-38 0 6,39 0 0 0,-1-38 0 2,39-39 0 2,-38 38 0-11,-1-38 0 16,39 0 0-17,-38-38 0 15,-1-1 0-12,39 1 0 9,-38-39 0-6,-1 77 0 6</inkml:trace>
    </iact:actionData>
  </iact:action>
  <iact:action type="add" startTime="72777">
    <iact:property name="dataType"/>
    <iact:actionData xml:id="d76">
      <inkml:trace xmlns:inkml="http://www.w3.org/2003/InkML" xml:id="stk72" contextRef="#ctx0" brushRef="#br0">3732 12584 0 0,'0'0'0'1,"0"0"0"-1,0 0 0 7,0 0 0 5,0 0 0-7,0 0 0 7,0 0 0-5,0 39 0 1,0 38 0 1,-38-39 0-2,38 1 0 2,0 38 0-2,0 0 0 1,0-77 0 1</inkml:trace>
    </iact:actionData>
  </iact:action>
  <iact:action type="add" startTime="73001">
    <iact:property name="dataType"/>
    <iact:actionData xml:id="d77">
      <inkml:trace xmlns:inkml="http://www.w3.org/2003/InkML" xml:id="stk73" contextRef="#ctx0" brushRef="#br0">3809 12276 0 0,'0'0'0'1,"0"-38"0"9,0 38 0-8,0-39 0 12,0 39 0-8,0 0 0 5,0 0 0-5</inkml:trace>
    </iact:actionData>
  </iact:action>
  <iact:action type="add" startTime="73091">
    <iact:property name="dataType"/>
    <iact:actionData xml:id="d78">
      <inkml:trace xmlns:inkml="http://www.w3.org/2003/InkML" xml:id="stk74" contextRef="#ctx0" brushRef="#br0">4232 12276 0 0,'0'0'0'4,"39"0"0"6,-39 0 0-10,38 0 0 7,-38 0 0 9,39 0 0-8,-39 0 0-8,38 0 0 10,1 0 0 7,-1 0 0-9,-38 0 0-5,39 0 0 10,-39 0 0-11,38 0 0 11,-38 77 0-9,39 0 0 8,-39 0 0-7,-39 39 0 10,1-1 0-3,38 1 0-12,-39-1 0 3,1-38 0 15,-39 0 0-7,38 0 0-11,39-77 0 9,-38 0 0-8,38 0 0 15,-39 0 0-11</inkml:trace>
    </iact:actionData>
  </iact:action>
  <iact:action type="add" startTime="73429">
    <iact:property name="dataType"/>
    <iact:actionData xml:id="d79">
      <inkml:trace xmlns:inkml="http://www.w3.org/2003/InkML" xml:id="stk75" contextRef="#ctx0" brushRef="#br0">5041 12584 0 0,'0'0'0'4,"0"0"0"2,0 0 0 6,0 0 0-4,0 0 0-8,77-38 0 3,-39 38 0 3,39-39 0 5,0 1 0-5,0 38 0 6,-39 0 0-5,39 0 0 1,-38 0 0 6</inkml:trace>
    </iact:actionData>
  </iact:action>
  <iact:action type="add" startTime="73606">
    <iact:property name="dataType"/>
    <iact:actionData xml:id="d80">
      <inkml:trace xmlns:inkml="http://www.w3.org/2003/InkML" xml:id="stk76" contextRef="#ctx0" brushRef="#br0">5156 12892 0 0,'-38'0'0'10,"38"0"0"-2,0 0 0-8,0 0 0 9,0-38 0-9,77-1 0 15,-39 1 0-10,1-1 0 10,37 39 0-13,-37 0 0 12,38 0 0-3,-39 0 0 0,1 0 0-7,-1 0 0 6</inkml:trace>
    </iact:actionData>
  </iact:action>
  <iact:action type="add" startTime="75685">
    <iact:property name="dataType"/>
    <iact:actionData xml:id="d81">
      <inkml:trace xmlns:inkml="http://www.w3.org/2003/InkML" xml:id="stk77" contextRef="#ctx0" brushRef="#br0">6426 12122 0 0,'0'0'0'3,"-38"0"0"5,-39 39 0-8,38-1 0 8,1 39 0 7,-39 39 0-6,0-1 0-4,0 1 0 2,38 38 0 12,39-77 0-15,-38 0 0-3,38-39 0 12,38-38 0-9,1 0 0 9,-1 0 0-6,39 0 0 7,0-38 0-3,39-1 0-11,-78 1 0 3,39-1 0 15,0 1 0-9,0-1 0-5,-39 39 0 5,1-38 0-6,-1 38 0 8,1 0 0 9,-39 0 0-19,0-39 0 3,0 39 0 10,38-38 0-5,-38 38 0 9,0 0 0-18,0-39 0 0,0 39 0 7</inkml:trace>
    </iact:actionData>
  </iact:action>
  <iact:action type="add" startTime="76387">
    <iact:property name="dataType"/>
    <iact:actionData xml:id="d82">
      <inkml:trace xmlns:inkml="http://www.w3.org/2003/InkML" xml:id="stk78" contextRef="#ctx0" brushRef="#br0">6657 12700 0 0,'0'0'0'1,"0"-39"0"4,0 1 0 4,0 38 0-2,0 0 0 4,38 0 0-2,1 0 0 1,-39 38 0-4,38 1 0 6,1-1 0-5,-1 1 0-2,-38 38 0 7,0 0 0-5,-38 38 0 0,-1 1 0 2,-38-40 0 2,0 40 0-6,1-78 0 3,-1 39 0 2,38-38 0 4,-38-39 0-11,39 0 0 3,38 0 0 8,0-39 0-8,0-38 0 2</inkml:trace>
    </iact:actionData>
  </iact:action>
  <iact:action type="add" startTime="76726">
    <iact:property name="dataType"/>
    <iact:actionData xml:id="d83">
      <inkml:trace xmlns:inkml="http://www.w3.org/2003/InkML" xml:id="stk79" contextRef="#ctx0" brushRef="#br0">6349 12161 0 0,'0'0'0'1,"0"-39"0"0,0 39 0 6,0-38 0 6,77 38 0-9,-38 0 0 5,38 0 0 3,-1 0 0-6,40 38 0 6,-1-38 0-5,-38 0 0 5,0 0 0-11,-38 0 0 14</inkml:trace>
    </iact:actionData>
  </iact:action>
  <iact:action type="add" startTime="86754">
    <iact:property name="dataType"/>
    <iact:actionData xml:id="d84">
      <inkml:trace xmlns:inkml="http://www.w3.org/2003/InkML" xml:id="stk80" contextRef="#ctx0" brushRef="#br0">2655 15124 0 0,'-39'0'0'10,"1"39"0"-10,-39 38 0 19,77 38 0-18,0 39 0 8,0 0 0 0,0-39 0-2,0 1 0 3,38-39 0-5,1-77 0 11,-39 38 0-14,38-38 0 13,-38-38 0-14,0-1 0 16,39-76 0-16,-39 38 0 14,38 0 0-12,1 0 0 3,-39 0 0 1,0 39 0 0,38 38 0 4,-38-39 0-5,38 39 0 6,-38 39 0-5,39-1 0 5,-1 39 0-8,-38 0 0 11,0 0 0-14,0 0 0 14,0 38 0-13,-38-76 0 10,-1 38 0-7,1-39 0 6,0-38 0-5,-1 0 0 2,1-38 0 7,38-39 0-13,-39 0 0 9</inkml:trace>
    </iact:actionData>
  </iact:action>
  <iact:action type="add" startTime="87166">
    <iact:property name="dataType"/>
    <iact:actionData xml:id="d85">
      <inkml:trace xmlns:inkml="http://www.w3.org/2003/InkML" xml:id="stk81" contextRef="#ctx0" brushRef="#br0">3193 15086 0 0,'39'0'0'1,"-39"0"0"4,0 38 0-3,0-38 0 5,38 39 0 3,1-39 0-1,-1 38 0-2,1-38 0 3,-1 0 0-1,39 0 0-3,-38 0 0 6,-1-38 0-7,39 38 0 6</inkml:trace>
    </iact:actionData>
  </iact:action>
  <iact:action type="add" startTime="87322">
    <iact:property name="dataType"/>
    <iact:actionData xml:id="d86">
      <inkml:trace xmlns:inkml="http://www.w3.org/2003/InkML" xml:id="stk82" contextRef="#ctx0" brushRef="#br0">3347 15124 0 0,'-38'0'0'2,"-1"0"0"-1,1 39 0 6,38-1 0 2,-39 1 0-1,39 38 0 0,0-39 0 3,0 78 0-5,0-1 0 3,0 39 0 4,0-77 0-10,0 0 0 7,39-39 0-2,-1-38 0 0,39 0 0 0,-38 0 0 3,-1 0 0-5,1-38 0 5,-1 38 0-3,1-39 0-2,-1 1 0 6,39-1 0-8,-77 1 0 6</inkml:trace>
    </iact:actionData>
  </iact:action>
  <iact:action type="add" startTime="87582">
    <iact:property name="dataType"/>
    <iact:actionData xml:id="d87">
      <inkml:trace xmlns:inkml="http://www.w3.org/2003/InkML" xml:id="stk83" contextRef="#ctx0" brushRef="#br0">3809 15317 0 0,'0'0'0'8,"0"0"0"-8,0 0 0 2,0 0 0 10,0 0 0-8,0 38 0 12,0 39 0-13,0-38 0 5,0 38 0-3,0 0 0 3,0 0 0 4,0-1 0-7,39-76 0 8,-39 0 0-10,0 0 0 9</inkml:trace>
    </iact:actionData>
  </iact:action>
  <iact:action type="add" startTime="87774">
    <iact:property name="dataType"/>
    <iact:actionData xml:id="d88">
      <inkml:trace xmlns:inkml="http://www.w3.org/2003/InkML" xml:id="stk84" contextRef="#ctx0" brushRef="#br0">3809 15086 0 0,'0'0'0'3,"0"0"0"-2,0-39 0 3,-38 39 0 4,-1 0 0 2,39 0 0-3,0 0 0 5,39 39 0-3,-1-39 0-3</inkml:trace>
    </iact:actionData>
  </iact:action>
  <iact:action type="add" startTime="87898">
    <iact:property name="dataType"/>
    <iact:actionData xml:id="d89">
      <inkml:trace xmlns:inkml="http://www.w3.org/2003/InkML" xml:id="stk85" contextRef="#ctx0" brushRef="#br0">4155 15047 0 0,'0'0'0'3,"0"0"0"-3,0 0 0 7,0 0 0 0,0 0 0 2,39-38 0-1,-1 38 0 0,1 0 0 1,38-39 0 3,-39 39 0-4,39-38 0 1,-38 38 0 5,-1 0 0-13,1 38 0 5,-39 1 0 5,0 38 0-2,0 0 0-2,38 0 0 0,-38 38 0 1,0 1 0 1,0-1 0 0,0-38 0-1,0 0 0 0,-38 0 0 2,38-77 0-3,-77 38 0 5,38 1 0-4,1-39 0 3,-39 0 0-7,0-39 0 5,77 1 0-3,-39-1 0 7</inkml:trace>
    </iact:actionData>
  </iact:action>
  <iact:action type="add" startTime="88364">
    <iact:property name="dataType"/>
    <iact:actionData xml:id="d90">
      <inkml:trace xmlns:inkml="http://www.w3.org/2003/InkML" xml:id="stk86" contextRef="#ctx0" brushRef="#br0">5156 15163 0 0,'0'0'0'5,"0"0"0"-5,0 0 0 6,0-39 0 6,0 39 0-8,0 0 0 4,39 0 0-1,-1 0 0 5,-38 0 0-6,39 0 0-6,37 0 0 14,-37 0 0-14,-1 0 0 10</inkml:trace>
    </iact:actionData>
  </iact:action>
  <iact:action type="add" startTime="88543">
    <iact:property name="dataType"/>
    <iact:actionData xml:id="d91">
      <inkml:trace xmlns:inkml="http://www.w3.org/2003/InkML" xml:id="stk87" contextRef="#ctx0" brushRef="#br0">5348 15432 0 0,'-38'0'0'0,"0"0"0"0,-1 0 0 15,39 0 0-14,0-38 0 5,39 38 0 8,-1-39 0-10,0 39 0 5,39 0 0 2,-38 0 0-6,38 0 0 8,-39 0 0-8,1 0 0 6,-1 0 0 1</inkml:trace>
    </iact:actionData>
  </iact:action>
  <iact:action type="add" startTime="88755">
    <iact:property name="dataType"/>
    <iact:actionData xml:id="d92">
      <inkml:trace xmlns:inkml="http://www.w3.org/2003/InkML" xml:id="stk88" contextRef="#ctx0" brushRef="#br0">6311 14932 0 0,'0'0'0'9,"-39"38"0"-8,-38 1 0-1,39-1 0 9,-1 1 0 0,39-1 0-2,0 1 0 5,0-1 0-7,39-38 0 13,-1 39 0-11,39-39 0-1,-38 0 0-1,38 0 0 10,-39 0 0-13,1 0 0 10,38 0 0-9,-77 0 0 5,38 38 0 1,-38 1 0-2,0-39 0 2,0 38 0 4,0 39 0-7,0-38 0 0,-38-1 0 9,-1 1 0-12,1-1 0 9,-1-38 0-9,-38 39 0 13,39-39 0-13,-1-39 0 13,1 1 0-14</inkml:trace>
    </iact:actionData>
  </iact:action>
  <iact:action type="add" startTime="89070">
    <iact:property name="dataType"/>
    <iact:actionData xml:id="d93">
      <inkml:trace xmlns:inkml="http://www.w3.org/2003/InkML" xml:id="stk89" contextRef="#ctx0" brushRef="#br0">6195 14932 0 0,'0'0'0'4,"0"0"0"1,0 0 0 8,0 0 0-8,0 0 0-5,77 0 0 7,-38 0 0-3,-1 0 0 6,39 0 0-3,0 0 0 2,0 0 0-3,-39 77 0 2</inkml:trace>
    </iact:actionData>
  </iact:action>
  <iact:action type="add" startTime="89807">
    <iact:property name="dataType"/>
    <iact:actionData xml:id="d94">
      <inkml:trace xmlns:inkml="http://www.w3.org/2003/InkML" xml:id="stk90" contextRef="#ctx0" brushRef="#br0">2578 17048 0 0,'0'-38'0'7,"0"0"0"0,-77-1 0-7,77 39 0 8,0 0 0 10,0 39 0-11,38 37 0-6,1 40 0 12,-39-1 0-12,0-38 0 12,38 39 0-7,-38-1 0 15,0-76 0-21,39-1 0 14,-39 1 0-10,0-39 0 11,0-39 0-9,38-76 0-5,-38 38 0 9,39-39 0 8,-39 39 0-10,0 39 0-8,0-1 0 9,0 39 0-8,38 0 0 14,-38 0 0-11,38 0 0 13,-38 77 0-15,77-77 0 13,-77 77 0-11,0-38 0 11,39-1 0-11,-39 39 0-4,-39 0 0 11,1-38 0 7,-1-1 0-12,1 1 0-6,0-39 0 15,-1 0 0-14,39-77 0 11</inkml:trace>
    </iact:actionData>
  </iact:action>
  <iact:action type="add" startTime="90203">
    <iact:property name="dataType"/>
    <iact:actionData xml:id="d95">
      <inkml:trace xmlns:inkml="http://www.w3.org/2003/InkML" xml:id="stk91" contextRef="#ctx0" brushRef="#br0">3039 16741 0 0,'0'-39'0'13,"0"39"0"-13,0-38 0 3,39 38 0 4,-39 0 0 5,38 0 0 2,1 38 0-11,-1-38 0 0,39 39 0 9,0-39 0-8,-38 38 0 11,38-38 0-12,-39 0 0 12,1-38 0-9</inkml:trace>
    </iact:actionData>
  </iact:action>
  <iact:action type="add" startTime="90374">
    <iact:property name="dataType"/>
    <iact:actionData xml:id="d96">
      <inkml:trace xmlns:inkml="http://www.w3.org/2003/InkML" xml:id="stk92" contextRef="#ctx0" brushRef="#br0">3232 16818 0 0,'0'0'0'7,"-39"0"0"1,39 0 0-8,-38 38 0 10,-1 1 0-7,39 38 0 12,0-39 0-15,0 77 0 16,0 39 0-14,39-77 0 22,-1 39 0-24,1-78 0 2,-1 39 0 12,39-77 0-6,-38 0 0-1,-1-38 0-4,1-1 0 9,-1-38 0 7,1-38 0-14,-1 76 0-5</inkml:trace>
    </iact:actionData>
  </iact:action>
  <iact:action type="add" startTime="90600">
    <iact:property name="dataType"/>
    <iact:actionData xml:id="d97">
      <inkml:trace xmlns:inkml="http://www.w3.org/2003/InkML" xml:id="stk93" contextRef="#ctx0" brushRef="#br0">3732 16895 0 0,'0'0'0'6,"0"0"0"-6,0 77 0 2,0-77 0 8,0 38 0-3,0 0 0 14,0 1 0-21,0-1 0 32,0 39 0-32,0-77 0 11,0 77 0-11,0-77 0 7,0 39 0-5,0-39 0 11</inkml:trace>
    </iact:actionData>
  </iact:action>
  <iact:action type="add" startTime="90781">
    <iact:property name="dataType"/>
    <iact:actionData xml:id="d98">
      <inkml:trace xmlns:inkml="http://www.w3.org/2003/InkML" xml:id="stk94" contextRef="#ctx0" brushRef="#br0">3771 16779 0 0,'-39'-38'0'9,"39"38"0"-9,0 0 0 2,0 0 0 14,0-39 0-15,0 39 0 16,0 39 0-15,0-39 0 14</inkml:trace>
    </iact:actionData>
  </iact:action>
  <iact:action type="add" startTime="90905">
    <iact:property name="dataType"/>
    <iact:actionData xml:id="d99">
      <inkml:trace xmlns:inkml="http://www.w3.org/2003/InkML" xml:id="stk95" contextRef="#ctx0" brushRef="#br0">4040 17048 0 0,'0'0'0'5,"0"0"0"5,0 0 0-9,0 0 0 15,0 0 0-15,38 0 0 17,1 0 0-16,38-38 0 13,0 38 0-10,-39-38 0-5,39 38 0 13,-38 0 0 4,-1 0 0-11,1 0 0-6</inkml:trace>
    </iact:actionData>
  </iact:action>
  <iact:action type="add" startTime="91099">
    <iact:property name="dataType"/>
    <iact:actionData xml:id="d100">
      <inkml:trace xmlns:inkml="http://www.w3.org/2003/InkML" xml:id="stk96" contextRef="#ctx0" brushRef="#br0">4348 16779 0 0,'0'0'0'6,"0"0"0"-6,-39 0 0 6,1 0 0 1,38 0 0 2,0 0 0-1,0 39 0 1,0 38 0-2,0 0 0 2,0-1 0-2,38 1 0 5,-38 0 0-9,39 0 0 14,-39-77 0-16</inkml:trace>
    </iact:actionData>
  </iact:action>
  <iact:action type="add" startTime="91297">
    <iact:property name="dataType"/>
    <iact:actionData xml:id="d101">
      <inkml:trace xmlns:inkml="http://www.w3.org/2003/InkML" xml:id="stk97" contextRef="#ctx0" brushRef="#br0">4733 16779 0 0,'0'0'0'16,"0"-38"0"-16,0 38 0 1,0 0 0 11,0 0 0-10,38 0 0 12,-38 38 0-11,0 1 0 11,0 38 0-13,39 0 0 7,-39-39 0 1,0 0 0-2,0 39 0 5,0-38 0-8</inkml:trace>
    </iact:actionData>
  </iact:action>
  <iact:action type="add" startTime="91498">
    <iact:property name="dataType"/>
    <iact:actionData xml:id="d102">
      <inkml:trace xmlns:inkml="http://www.w3.org/2003/InkML" xml:id="stk98" contextRef="#ctx0" brushRef="#br0">4925 16433 0 0,'0'0'0'5,"0"-39"0"8,0 39 0-7,0-38 0 10,39-1 0-12,38 1 0-4,0 38 0 17,-39 0 0-17,1 0 0 0,-1 0 0 14,1 0 0-13,37 38 0 5,-76 39 0 9,39 0 0-10,-39 39 0 10,0-1 0-6,0 39 0-9,0-38 0 8,0-1 0-3,0 0 0 10,0 1 0-15,0-78 0 15,0 39 0-11,-39-38 0 12,39-1 0-13,-38-38 0 12,0 0 0-12,38 0 0 11</inkml:trace>
    </iact:actionData>
  </iact:action>
  <iact:action type="add" startTime="91818">
    <iact:property name="dataType"/>
    <iact:actionData xml:id="d103">
      <inkml:trace xmlns:inkml="http://www.w3.org/2003/InkML" xml:id="stk99" contextRef="#ctx0" brushRef="#br0">5772 16741 0 0,'0'0'0'7,"0"0"0"-7,-39 0 0 1,39-39 0 11,0 39 0-9,39 0 0 12,38-38 0-12,0 38 0 14,0 0 0-17,0 0 0 10,0 0 0 0</inkml:trace>
    </iact:actionData>
  </iact:action>
  <iact:action type="add" startTime="91980">
    <iact:property name="dataType"/>
    <iact:actionData xml:id="d104">
      <inkml:trace xmlns:inkml="http://www.w3.org/2003/InkML" xml:id="stk100" contextRef="#ctx0" brushRef="#br0">5810 16972 0 0,'0'0'0'1,"-77"0"0"1,77 0 0 6,0 0 0 1,0 0 0 1,77 0 0 0,-38 0 0-4,-1 0 0 4,39 0 0-3,0 0 0 1,0 0 0-1</inkml:trace>
    </iact:actionData>
  </iact:action>
  <iact:action type="add" startTime="92684">
    <iact:property name="dataType"/>
    <iact:actionData xml:id="d105">
      <inkml:trace xmlns:inkml="http://www.w3.org/2003/InkML" xml:id="stk101" contextRef="#ctx0" brushRef="#br0">7042 16856 0 0,'0'-38'0'0,"-39"38"0"0,-38-77 0 0,39 38 0 10,38 39 0-6,-39-38 0-3,39 38 0 15,-38-39 0-12,-1 39 0 13,39 39 0-13,0-1 0 1,-38 1 0 5,38 38 0-5,0-39 0 10,38 1 0-10,-38-1 0 6,39 1 0-6,-1-39 0 7,1 0 0-9,-39-39 0 12,38 1 0-13,-38-39 0 10,77 38 0-6,-77 1 0 10,39-1 0-9,-39 1 0-7,38 38 0 10,-38 0 0-5,39 0 0 8,-39 38 0-7,38 1 0 10,-38-1 0-16,0 1 0 15,0-1 0-15,0-38 0 17,39 0 0-14</inkml:trace>
    </iact:actionData>
  </iact:action>
  <iact:action type="add" startTime="93040">
    <iact:property name="dataType"/>
    <iact:actionData xml:id="d106">
      <inkml:trace xmlns:inkml="http://www.w3.org/2003/InkML" xml:id="stk102" contextRef="#ctx0" brushRef="#br0">7427 16240 0 0,'0'-38'0'3,"0"38"0"-2,-39 0 0 6,39-39 0 3,0 39 0 1,0 0 0-7,77 0 0 7,-77 0 0-4,39 39 0 1,-1-39 0 1,39 0 0 1,-38 0 0-4,-1 0 0 1,-38 0 0 8</inkml:trace>
    </iact:actionData>
  </iact:action>
  <iact:action type="add" startTime="93217">
    <iact:property name="dataType"/>
    <iact:actionData xml:id="d107">
      <inkml:trace xmlns:inkml="http://www.w3.org/2003/InkML" xml:id="stk103" contextRef="#ctx0" brushRef="#br0">7542 16240 0 0,'0'0'0'7,"-38"39"0"2,38-39 0-8,-39 77 0 9,39-39 0-9,0 39 0 13,0 39 0-10,0-1 0 12,0 39 0-13,0-38 0 10,0-40 0-10,39 1 0 16,-1-38 0-18,-38-39 0 11,39 0 0-8,-1 0 0 10,-38 0 0-7,0 0 0-7,39 0 0 14,-1-39 0-12,1 1 0 14,38-39 0-14,-77 39 0 12</inkml:trace>
    </iact:actionData>
  </iact:action>
  <iact:action type="add" startTime="93495">
    <iact:property name="dataType"/>
    <iact:actionData xml:id="d108">
      <inkml:trace xmlns:inkml="http://www.w3.org/2003/InkML" xml:id="stk104" contextRef="#ctx0" brushRef="#br0">8196 16433 0 0,'0'0'0'7,"-38"0"0"2,38 0 0-7,0 0 0 13,0 0 0-13,0 38 0 15,38 1 0-14,-38 38 0 11,39 0 0-10,-39-39 0 11,0 39 0-10,0-38 0-5,0-1 0 12,0 1 0 4,0-39 0-8</inkml:trace>
    </iact:actionData>
  </iact:action>
  <iact:action type="add" startTime="93701">
    <iact:property name="dataType"/>
    <iact:actionData xml:id="d109">
      <inkml:trace xmlns:inkml="http://www.w3.org/2003/InkML" xml:id="stk105" contextRef="#ctx0" brushRef="#br0">8312 16048 0 0,'0'0'0'9,"-39"-39"0"5,39 39 0-5,-38 0 0-9,38 0 0 14,0 0 0-14,0 0 0 14,38 0 0-11,1 39 0 11</inkml:trace>
    </iact:actionData>
  </iact:action>
  <iact:action type="add" startTime="93858">
    <iact:property name="dataType"/>
    <iact:actionData xml:id="d110">
      <inkml:trace xmlns:inkml="http://www.w3.org/2003/InkML" xml:id="stk106" contextRef="#ctx0" brushRef="#br0">8620 16125 0 0,'0'0'0'2,"0"0"0"7,0-39 0-6,0 39 0 12,0 0 0-14,38-38 0 16,1 38 0-15,38 0 0 15,-39 0 0-15,39 0 0 1,-38 0 0 10,-1 0 0 5,1 0 0-14,-39 38 0-4,38 1 0 12,-38 38 0-9,0 0 0 10,0 38 0-10,0 1 0 16,0 38 0-19,0 0 0 21,0 0 0-20,0-78 0 12,0 1 0-8,-38-38 0 1,38-39 0-2,-77 0 0 16,38 0 0-16,1-39 0-4,-1-38 0 15</inkml:trace>
    </iact:actionData>
  </iact:action>
  <iact:action type="add" startTime="102851">
    <iact:property name="dataType"/>
    <iact:actionData xml:id="d111">
      <inkml:trace xmlns:inkml="http://www.w3.org/2003/InkML" xml:id="stk107" contextRef="#ctx0" brushRef="#br0">8774 3040 0 0,'-39'0'0'2,"1"0"0"-2,-1 0 0 16,1 0 0-13,38 0 0 12,-39 0 0-12,1 0 0 12,-1 0 0-12,1 0 0 13,38 0 0-15,-39 0 0 6,1-38 0 4,38 38 0-8,-39 0 0 8,1 0 0-5,-1 0 0 12,1 0 0-15,-1 0 0 11,1 0 0-13,-1 0 0 13,1 38 0-12,-1 0 0 8,1-38 0-5,-1 0 0 7,1 39 0-6,38-39 0 6,-77 0 0-6,77 38 0 3,-38 1 0 9,-1-1 0-18,1 1 0 7,-1-1 0-1,39 39 0 7,-38-38 0-11,38-1 0 15,-39 1 0-12,39-1 0 9,0 1 0-14,0-1 0 11,0 39 0-3,0-38 0 1,0-1 0 0,0 1 0-6,0-1 0 14,0 1 0-11,0-1 0 8,0-38 0-14,0 77 0 14,0-77 0-13,0 39 0 15,0-1 0-15,39-38 0 13,-39 77 0-12,0-77 0 15,38 39 0-16,-38-1 0 14,39-38 0-10,-39 77 0 8,38-77 0-10,-38 38 0 5,39 1 0 1,-39-39 0-4,38 77 0 7,-38-77 0-9,77 38 0 13,-39-38 0-11,1 77 0 7,-1-77 0-12,1 39 0 17,-1-1 0-14,1 1 0 11,38-1 0-11,-39-38 0 6,1 0 0 7,38 39 0-16,-39-39 0 11,-38 0 0-7,39 0 0 11,38 0 0-14,-77 0 0 12,38 0 0-9,1 38 0 5,-1-38 0-4,1 0 0 12,38 0 0-13,-39 0 0 1,39 0 0 8,-38 0 0-8,38 0 0 7,-39 0 0-3,1 0 0 0,37 0 0-6,1 0 0 13,-38 0 0-14,-1 0 0 11,39 0 0-10,-38 0 0 14,38 0 0-17,-39 0 0 15,1 0 0-7,-1 0 0-8,1 39 0 10,-1-39 0-2,39 38 0 7,0-38 0-12,-38 0 0 12,38 39 0-15,-39-39 0 11,39 0 0-6,0 0 0 13,0 0 0-18,-38 38 0 18,-1-38 0-17,39 0 0 3,-39 39 0 7,1-39 0-5,38 38 0 4,-39-38 0-3,78 0 0 7,-39 0 0-12,0 0 0 14,0 0 0-12,0 0 0 10,0 0 0-10,0 0 0 9,0 0 0-13,-39 0 0 16,39 0 0-13,-38-38 0 12,38 38 0-13,-39 0 0 2,39 0 0 9,0 0 0-4,0 0 0-2,0 0 0 2,38 0 0 1,1 0 0-7,-78 0 0 14,78 0 0-17,-78 0 0 16,39 0 0-15,-38 0 0 17,38-39 0-16,0 39 0 10,-39 0 0-7,39 0 0 9,0-38 0-10,0 38 0-2,0 0 0 12,-38-39 0-10,37 39 0 12,1-38 0-16,0 38 0 13,-38-39 0-7,-1 39 0 11,-38-38 0-17,39-1 0 15,-1 39 0-14,1-77 0 7,-1 39 0 3,-38-1 0-3,39-38 0 1,-39 39 0 1,38-39 0 0,-38 38 0-9,0 1 0 14,0-39 0-12,0 39 0 10,0-1 0-12,0-38 0 17,0 39 0-16,0-39 0 13,0 38 0-13,-38 1 0 12,-1-1 0-11,39-38 0 14,0 39 0-13,-38-1 0-3,-1 1 0 10,39-1 0-6,-38 1 0 12,-1-1 0-14,1 1 0 7,-1-1 0-4,-38 1 0 6,39-1 0 8,-1 1 0-19,-37-1 0 10,37 1 0-10,1-1 0 9,-39 39 0-7,0-38 0 8,0-1 0-2,0 39 0-2,0 0 0-1,0-38 0 7,0 38 0-9,0 0 0 9,0-39 0-3,38 39 0-2,-76 0 0-8,76 0 0 20,-76 0 0-18,76-38 0 19,-76 38 0-18,0 0 0-2,38-38 0 4,0 38 0 4,0 0 0 2,0 0 0-7,38 0 0 8,1-39 0-8,-39 39 0 11,38 0 0-11,1 0 0 9,-39 0 0-11,38 0 0 14,1 0 0-15,-39 0 0 8,38 0 0 2,-38 0 0 8,39 0 0-16,-1 0 0-3,1 0 0 16,-39 0 0-13,38 0 0 11,1 0 0-13,0 0 0 14,-1 0 0-12,1 0 0 16,38 0 0-18,-39 0 0 9,1 39 0-8,-1-39 0 13,1 0 0-11,-1 0 0 3,39 0 0 3,-77 0 0-5,39 0 0 6,-1 0 0-7,-38 0 0 10,0 38 0-8,0-38 0 12,39 0 0-17,-39 0 0 8,38 38 0-5,1-38 0 12,-1 0 0-13,39 0 0 2,-38 0 0 6,-1 0 0-2,39 0 0 0,0 0 0-5,0 0 0 8,0 0 0-9,0 0 0 15,0 0 0-16,0 0 0 10,0 0 0-5,0 0 0 4,0 0 0-8,0 0 0 12</inkml:trace>
    </iact:actionData>
  </iact:action>
  <iact:action type="remove" startTime="107261">
    <iact:property name="style" value="instant"/>
    <iact:actionData xml:id="d112" ref="#d32"/>
  </iact:action>
  <iact:action type="add" startTime="107288">
    <iact:property name="dataType" value="strokeEraser"/>
    <iact:actionData xml:id="d113">
      <inkml:trace xmlns:inkml="http://www.w3.org/2003/InkML" xml:id="stk108" contextRef="#ctx0" brushRef="#br1">22013 10122 0 0,'0'0'0'28,"0"0"0"-28,-38 0 0 0,-1 0 0 0,39 0 0 1,0 0 0 1,0 0 0 8,0 0 0-6,0 0 0 9,0 0 0-7,0 0 0 5,0 0 0-8,0 0 0 12,0 0 0-9,0 0 0 10,0 0 0-15,0 0 0 14,0 0 0-15,0 0 0 15,0 0 0-10,0 0 0-2,0 0 0 8,0 0 0-5,39 0 0 10,-39 0 0-13,0-39 0 7,0 39 0-5,38-38 0 9,-38 38 0-10,0 0 0 11,0 0 0-14,0 0 0 12,0 0 0-9,0 0 0 7,0-39 0-5,0 39 0 2,0 0 0 3,0 0 0-3</inkml:trace>
    </iact:actionData>
  </iact:action>
  <iact:action type="add" startTime="109629">
    <iact:property name="dataType"/>
    <iact:actionData xml:id="d114">
      <inkml:trace xmlns:inkml="http://www.w3.org/2003/InkML" xml:id="stk109" contextRef="#ctx0" brushRef="#br0">13430 3733 0 0,'-38'0'0'4,"-1"-39"0"-4,1 1 0 0,-1-1 0 18,39-38 0-17,0 0 0 13,39 0 0-12,-1 0 0 17,39 39 0-17,39-1 0 14,-1-38 0-15,1 39 0 14,-1-1 0-8,39 39 0 6,-77 0 0-6,0 77 0-6,-39 0 0 7,1-38 0-6,-39 76 0 18,0-38 0-19,0 0 0 17,0 0 0-17,0 0 0 12,-39-77 0-11,39 0 0 12,0 0 0-11,0 0 0 11</inkml:trace>
    </iact:actionData>
  </iact:action>
  <iact:action type="add" startTime="109897">
    <iact:property name="dataType"/>
    <iact:actionData xml:id="d115">
      <inkml:trace xmlns:inkml="http://www.w3.org/2003/InkML" xml:id="stk110" contextRef="#ctx0" brushRef="#br0">14046 3617 0 0,'0'0'0'2,"0"0"0"-2,-38 0 0 8,-1-38 0 2,39 38 0-2,0 0 0 1,0 38 0-3,0-38 0 4,39 77 0-3,-1-38 0 4,1-1 0 0,-1 1 0-9,39-1 0 11,0-38 0-9,-39 0 0 7,39 0 0-4,-38-38 0 4,-39-39 0-7,38 38 0 9,-38-76 0-6,0 76 0 0,0-38 0 0,-38 39 0 2,38-1 0 0,0 39 0 0</inkml:trace>
    </iact:actionData>
  </iact:action>
  <iact:action type="add" startTime="117468">
    <iact:property name="dataType"/>
    <iact:actionData xml:id="d116">
      <inkml:trace xmlns:inkml="http://www.w3.org/2003/InkML" xml:id="stk111" contextRef="#ctx0" brushRef="#br0">15201 5965 0 0,'0'0'0'7,"0"0"0"2,0-39 0-9,0 1 0 13,0 38 0-13,0 0 0 12,0 0 0-8,0 0 0 11,0 77 0-13,0 38 0 13,38 1 0-12,1 38 0 15,-39 0 0-10,0 0 0 2,0-39 0-5,0 0 0-4,-39-76 0 14,1-1 0-14,-1-38 0 13,1 0 0-13,-39 0 0 16,38 0 0-15,1-38 0 12,-39-1 0-11,38-37 0 15,39-1 0-15,0 38 0 9</inkml:trace>
    </iact:actionData>
  </iact:action>
  <iact:action type="add" startTime="117805">
    <iact:property name="dataType"/>
    <iact:actionData xml:id="d117">
      <inkml:trace xmlns:inkml="http://www.w3.org/2003/InkML" xml:id="stk112" contextRef="#ctx0" brushRef="#br0">15162 5657 0 0,'0'0'0'4,"0"0"0"-3,0 0 0 15,0 0 0-13,0 0 0 8,39 0 0-5,-39 0 0 0,77 0 0 4,-77 0 0-4,38 38 0-4,-38-38 0 8,39 0 0-4,38 39 0 5,-77-39 0-8</inkml:trace>
    </iact:actionData>
  </iact:action>
  <iact:action type="add" startTime="118059">
    <iact:property name="dataType"/>
    <iact:actionData xml:id="d118">
      <inkml:trace xmlns:inkml="http://www.w3.org/2003/InkML" xml:id="stk113" contextRef="#ctx0" brushRef="#br0">15739 5965 0 0,'0'0'0'0,"0"0"0"3,-38 0 0 0,38 0 0 1,0 0 0 4,0 0 0 3,38 0 0-4,1 0 0 2,-1 0 0 6,1 0 0-14,-1 0 0 7,1 0 0-1,-1 0 0 4,1 0 0 4</inkml:trace>
    </iact:actionData>
  </iact:action>
  <iact:action type="add" startTime="118246">
    <iact:property name="dataType"/>
    <iact:actionData xml:id="d119">
      <inkml:trace xmlns:inkml="http://www.w3.org/2003/InkML" xml:id="stk114" contextRef="#ctx0" brushRef="#br0">15739 6157 0 0,'0'0'0'0,"0"0"0"0,-38 0 0 9,-1 0 0-1,39 0 0 2,0 0 0-6,0 0 0 7,39 0 0-3,-1 39 0 1,39-39 0-2,-77 0 0-1,77 0 0-1,-38 0 0 0,-1 0 0 8,1 0 0-8,-39 38 0 5</inkml:trace>
    </iact:actionData>
  </iact:action>
  <iact:action type="add" startTime="121751">
    <iact:property name="dataType"/>
    <iact:actionData xml:id="d120">
      <inkml:trace xmlns:inkml="http://www.w3.org/2003/InkML" xml:id="stk115" contextRef="#ctx0" brushRef="#br0">16509 5888 0 0,'0'0'0'10,"0"0"0"-10,0 0 0 3,0 0 0 15,0 0 0-18,0 0 0 16,-38 38 0-13,38 1 0 12,0 38 0-10,0 0 0-5,0-39 0 12,0 1 0-8,0 38 0 10,0-77 0-10,0 0 0 9,0 0 0-9,0-39 0 10,0-38 0-10,0 0 0 13,38 0 0-15,-38 0 0 12,39 0 0-9,-39 39 0-3,38 38 0 10,-38 0 0 4,77 0 0-11,-77 0 0-4,39 38 0 12,-1 39 0-10,-38 0 0 10,38 0 0-10,-38-38 0 16,0 38 0-19,0-39 0 16,0 1 0-14,0-1 0 8,-38-38 0 0,38 0 0-5,0 0 0 3</inkml:trace>
    </iact:actionData>
  </iact:action>
  <iact:action type="add" startTime="122183">
    <iact:property name="dataType"/>
    <iact:actionData xml:id="d121">
      <inkml:trace xmlns:inkml="http://www.w3.org/2003/InkML" xml:id="stk116" contextRef="#ctx0" brushRef="#br0">17086 6003 0 0,'0'0'0'1,"0"0"0"-1,0 0 0 6,0 0 0 0,0 0 0 2,0 0 0 1,39 0 0-1,-1 0 0 2,1 0 0 1,-1 0 0-6,1 0 0 6,38 0 0-6,-39 0 0 5,1 0 0 2</inkml:trace>
    </iact:actionData>
  </iact:action>
  <iact:action type="add" startTime="122375">
    <iact:property name="dataType"/>
    <iact:actionData xml:id="d122">
      <inkml:trace xmlns:inkml="http://www.w3.org/2003/InkML" xml:id="stk117" contextRef="#ctx0" brushRef="#br0">17741 5811 0 0,'0'0'0'17,"0"0"0"-17,0 0 0 0,0 0 0 14,0 0 0-11,0 0 0 9,0 0 0-5,38 38 0-2,-38 39 0 5,0 0 0 6,39 0 0-11,-39 0 0-5,0-38 0 16,0 38 0-9,0-39 0 3,0 1 0-9,0-1 0 14</inkml:trace>
    </iact:actionData>
  </iact:action>
  <iact:action type="add" startTime="124230">
    <iact:property name="dataType"/>
    <iact:actionData xml:id="d123">
      <inkml:trace xmlns:inkml="http://www.w3.org/2003/InkML" xml:id="stk118" contextRef="#ctx0" brushRef="#br0">18472 5926 0 0,'0'0'0'0,"0"0"0"2,0 0 0 4,0 0 0 3,0 0 0-1,0 0 0 2,0 0 0 0,0 0 0-5,0 0 0 8,0 39 0-8,38-39 0 10,1 0 0-15,-39 0 0 15</inkml:trace>
    </iact:actionData>
  </iact:action>
  <iact:action type="add" startTime="124396">
    <iact:property name="dataType"/>
    <iact:actionData xml:id="d124">
      <inkml:trace xmlns:inkml="http://www.w3.org/2003/InkML" xml:id="stk119" contextRef="#ctx0" brushRef="#br0">18510 6157 0 0,'0'0'0'8,"0"0"0"-7,-38 0 0 10,38 0 0-5,0 0 0 3,0 0 0-2,0 0 0 4,0 0 0-5,0 39 0 6,0-39 0-5,0 38 0 0,0 1 0 7,0-1 0-11,0-38 0 11</inkml:trace>
    </iact:actionData>
  </iact:action>
  <iact:action type="add" startTime="124734">
    <iact:property name="dataType"/>
    <iact:actionData xml:id="d125">
      <inkml:trace xmlns:inkml="http://www.w3.org/2003/InkML" xml:id="stk120" contextRef="#ctx0" brushRef="#br0">19511 5849 0 0,'0'0'0'10,"-39"0"0"-10,39 0 0 4,0 39 0 12,0 38 0-12,0-39 0 11,0 78 0-14,0 38 0 13,0-39 0-7,0 1 0-6,0-39 0 12,0 0 0-4,-38 0 0 6,38-39 0-15,-39-38 0 14,1 0 0-9,-39 0 0 8,39-38 0-12,-1-1 0 13,1 1 0-10</inkml:trace>
    </iact:actionData>
  </iact:action>
  <iact:action type="add" startTime="124993">
    <iact:property name="dataType"/>
    <iact:actionData xml:id="d126">
      <inkml:trace xmlns:inkml="http://www.w3.org/2003/InkML" xml:id="stk121" contextRef="#ctx0" brushRef="#br0">19549 5503 0 0,'0'0'0'9,"0"0"0"-9,-38 0 0 2,38 0 0 8,0 0 0-2,0 0 0 0,38 39 0 3,-38-39 0-6,0 38 0 6,39 0 0-5,-39 1 0 6</inkml:trace>
    </iact:actionData>
  </iact:action>
  <iact:action type="add" startTime="125388">
    <iact:property name="dataType"/>
    <iact:actionData xml:id="d127">
      <inkml:trace xmlns:inkml="http://www.w3.org/2003/InkML" xml:id="stk122" contextRef="#ctx0" brushRef="#br0">20165 5888 0 0,'0'0'0'15,"0"0"0"-15,0 0 0 7,0 0 0 11,0 0 0-8,0 0 0-9,39 0 0 10,38 0 0-10,0 0 0 15,38 0 0-12,-38 0 0 8,0 0 0-7,-39 38 0 11,39 1 0-14,-38-39 0 13,-39 38 0-9,0-38 0-5,0 39 0 8,0-39 0 9,-77 38 0-18,38 1 0 1,-38-39 0 20,1 38 0-20,37-38 0 12,-38 39 0-8,39-39 0 9,-1 0 0 17,39 0 0-29,0 0 0-2,0 0 0 0,39 0 0 8,-1 0 0-3</inkml:trace>
    </iact:actionData>
  </iact:action>
  <iact:action type="add" startTime="125803">
    <iact:property name="dataType"/>
    <iact:actionData xml:id="d128">
      <inkml:trace xmlns:inkml="http://www.w3.org/2003/InkML" xml:id="stk123" contextRef="#ctx0" brushRef="#br0">21397 5888 0 0,'0'0'0'5,"0"0"0"-5,-39 0 0 0,1 0 0 7,38 0 0 9,0 0 0-9,0 38 0-7,-39 1 0 17,39-1 0-17,0 39 0 9,0 0 0 8,0-38 0-8,0-1 0-7,0 1 0 8,39-39 0-6,-39 0 0 7,0 0 0-6</inkml:trace>
    </iact:actionData>
  </iact:action>
  <iact:action type="add" startTime="125995">
    <iact:property name="dataType"/>
    <iact:actionData xml:id="d129">
      <inkml:trace xmlns:inkml="http://www.w3.org/2003/InkML" xml:id="stk124" contextRef="#ctx0" brushRef="#br0">21397 5580 0 0,'0'-38'0'1,"-39"38"0"0,39 0 0 8,0 0 0 25,0 0 0-34,0 0 0 0,39 0 0 0,-39 38 0 8,38 0 0 57,-38 1 0-65,39-1 0 32,-39-38 0-32</inkml:trace>
    </iact:actionData>
  </iact:action>
  <iact:action type="add" startTime="127130">
    <iact:property name="dataType"/>
    <iact:actionData xml:id="d130">
      <inkml:trace xmlns:inkml="http://www.w3.org/2003/InkML" xml:id="stk125" contextRef="#ctx0" brushRef="#br0">22166 5811 0 0,'0'0'0'5,"0"0"0"-5,0 0 0 0,0 0 0 9,-38 0 0 9,38 0 0-7,0 0 0 10,0 0 0-21,38 0 0 6,-38 38 0-6</inkml:trace>
    </iact:actionData>
  </iact:action>
  <iact:action type="add" startTime="127268">
    <iact:property name="dataType"/>
    <iact:actionData xml:id="d131">
      <inkml:trace xmlns:inkml="http://www.w3.org/2003/InkML" xml:id="stk126" contextRef="#ctx0" brushRef="#br0">22243 6119 0 0,'-38'0'0'11,"38"0"0"-11,0 0 0 1,-39 0 0 10,39 0 0 35,0 38 0-46,-38-38 0 0,38 39 0 3,0-39 0-3,0 38 0 0,0 1 0 3</inkml:trace>
    </iact:actionData>
  </iact:action>
  <iact:action type="add" startTime="127471">
    <iact:property name="dataType"/>
    <iact:actionData xml:id="d132">
      <inkml:trace xmlns:inkml="http://www.w3.org/2003/InkML" xml:id="stk127" contextRef="#ctx0" brushRef="#br0">22975 5849 0 0,'0'0'0'2,"0"39"0"6,0-39 0-8,0 0 0 8,0 38 0 7,0 1 0-7,0 38 0-5,38 38 0 5,-38 1 0 11,0-1 0-15,-38 1 0-3,-1-1 0 14,1-76 0-11,-39 38 0 11,38-77 0 14,1 0 0-28,-1-77 0-1</inkml:trace>
    </iact:actionData>
  </iact:action>
  <iact:action type="add" startTime="127676">
    <iact:property name="dataType"/>
    <iact:actionData xml:id="d133">
      <inkml:trace xmlns:inkml="http://www.w3.org/2003/InkML" xml:id="stk128" contextRef="#ctx0" brushRef="#br0">23013 5388 0 0,'0'0'0'5,"0"0"0"-3,0 0 0 3,0 0 0 4,0 0 0 0,39 0 0 1,-1 38 0-1,0 39 0-4</inkml:trace>
    </iact:actionData>
  </iact:action>
  <iact:action type="add" startTime="127850">
    <iact:property name="dataType"/>
    <iact:actionData xml:id="d134">
      <inkml:trace xmlns:inkml="http://www.w3.org/2003/InkML" xml:id="stk129" contextRef="#ctx0" brushRef="#br0">23513 5926 0 0,'0'0'0'2,"0"0"0"0,0 0 0-2,0 0 0 7,0 0 0 10,0 0 0-8,0 0 0-7,0 0 0 11,39 0 0-11,-1 0 0 10,1-38 0-7,-1 38 0 17</inkml:trace>
    </iact:actionData>
  </iact:action>
  <iact:action type="add" startTime="128009">
    <iact:property name="dataType"/>
    <iact:actionData xml:id="d135">
      <inkml:trace xmlns:inkml="http://www.w3.org/2003/InkML" xml:id="stk130" contextRef="#ctx0" brushRef="#br0">23706 5772 0 0,'0'0'0'2,"0"0"0"-2,-39 0 0 6,39 0 0 16,0 0 0-16,0 39 0 28,0-39 0-34,0 77 0 0,0-77 0 0,0 77 0 0,0 0 0 0,0 0 0 4,0-39 0 11,0-38 0-9</inkml:trace>
    </iact:actionData>
  </iact:action>
  <iact:action type="add" startTime="128172">
    <iact:property name="dataType"/>
    <iact:actionData xml:id="d136">
      <inkml:trace xmlns:inkml="http://www.w3.org/2003/InkML" xml:id="stk131" contextRef="#ctx0" brushRef="#br0">24206 5888 0 0,'-38'-39'0'44,"38"39"0"-43,0 0 0-1,0-38 0 0,0 38 0 0,38 0 0 0,1 0 0 12,-1 0 0-10,39 0 0 53,-39 0 0-54,1 0 0 0,-1 0 0-1,1 0 0 0</inkml:trace>
    </iact:actionData>
  </iact:action>
  <iact:action type="add" startTime="128357">
    <iact:property name="dataType"/>
    <iact:actionData xml:id="d137">
      <inkml:trace xmlns:inkml="http://www.w3.org/2003/InkML" xml:id="stk132" contextRef="#ctx0" brushRef="#br0">24398 5695 0 0,'0'0'0'7,"0"0"0"3,-38 0 0-10,38 0 0 8,0 0 0 31,0 39 0-38,0-39 0-1,0 77 0 0,0-39 0 3,0 39 0 9,0-38 0-9,0-1 0 10,0 1 0 26</inkml:trace>
    </iact:actionData>
  </iact:action>
  <iact:action type="add" startTime="129119">
    <iact:property name="dataType"/>
    <iact:actionData xml:id="d138">
      <inkml:trace xmlns:inkml="http://www.w3.org/2003/InkML" xml:id="stk133" contextRef="#ctx0" brushRef="#br0">15893 8967 0 0,'-77'-39'0'4,"39"-38"0"42,-1 39 0-45,-38-1 0-1,77 39 0 0,-38 0 0 0,38 77 0 9,0 0 0 10,-39 39 0-19,39-39 0 1,0 38 0 36,39-76 0-37,-39 38 0 0,38-77 0 5,1 0 0 10,-1-39 0-11,39-38 0-4,-77-38 0 8,77 38 0 32,-77 0 0-39,39 38 0-1,-39 1 0 0,0-1 0 1,0 39 0 9,0 39 0-6,0-1 0 7,0 39 0 32,0 0 0-42,0-38 0-1,0 38 0 0,0-39 0 6,0 1 0-6,0-39 0 7</inkml:trace>
    </iact:actionData>
  </iact:action>
  <iact:action type="add" startTime="129516">
    <iact:property name="dataType"/>
    <iact:actionData xml:id="d139">
      <inkml:trace xmlns:inkml="http://www.w3.org/2003/InkML" xml:id="stk134" contextRef="#ctx0" brushRef="#br0">16240 8582 0 0,'0'-39'0'2,"0"1"0"7,0 38 0-9,0 0 0 6,38-39 0 9,-38 39 0-6,39 0 0-9,38 0 0 7,-39 0 0 10,39 39 0-7,0-39 0-8,0 0 0 10,-38 0 0-9,37-39 0 14,-76 39 0-17</inkml:trace>
    </iact:actionData>
  </iact:action>
  <iact:action type="add" startTime="129670">
    <iact:property name="dataType"/>
    <iact:actionData xml:id="d140">
      <inkml:trace xmlns:inkml="http://www.w3.org/2003/InkML" xml:id="stk135" contextRef="#ctx0" brushRef="#br0">16432 8505 0 0,'0'38'0'1,"-38"1"0"-1,-1-1 0 0,1 1 0 8,-1 38 0 32,1 0 0-39,38 38 0 0,0-38 0 2,0 0 0-3,38-38 0 10,-38 38 0-7,77-39 0 11,-77 1 0 25,39-39 0-38,-1 0 0 0,39 0 0 0,-38 0 0 0,-1 0 0-1,39-39 0 13,0 1 0-12,0-39 0 49,-77 38 0-49</inkml:trace>
    </iact:actionData>
  </iact:action>
  <iact:action type="add" startTime="129928">
    <iact:property name="dataType"/>
    <iact:actionData xml:id="d141">
      <inkml:trace xmlns:inkml="http://www.w3.org/2003/InkML" xml:id="stk136" contextRef="#ctx0" brushRef="#br0">17163 8659 0 0,'0'0'0'3,"-38"0"0"-3,38 0 0 0,-39 38 0 9,39 1 0 9,0-1 0-9,0 39 0-6,39 0 0 8,-39 39 0-8,0-1 0 13,0 1 0-13,0-1 0 11,0-38 0-11,-39 0 0 13,-38-39 0 12,39 1 0-27,-1-39 0-1,39 0 0 0,0-77 0 9</inkml:trace>
    </iact:actionData>
  </iact:action>
  <iact:action type="add" startTime="130138">
    <iact:property name="dataType"/>
    <iact:actionData xml:id="d142">
      <inkml:trace xmlns:inkml="http://www.w3.org/2003/InkML" xml:id="stk137" contextRef="#ctx0" brushRef="#br0">17125 8351 0 0,'0'0'0'7,"0"-39"0"1,0 39 0-8,0-38 0 10,0 38 0-7,0-39 0 12,0 39 0-5,38 0 0 0,39 39 0-10,-38-1 0 16</inkml:trace>
    </iact:actionData>
  </iact:action>
  <iact:action type="add" startTime="130307">
    <iact:property name="dataType"/>
    <iact:actionData xml:id="d143">
      <inkml:trace xmlns:inkml="http://www.w3.org/2003/InkML" xml:id="stk138" contextRef="#ctx0" brushRef="#br0">17779 8466 0 0,'0'0'0'4,"0"0"0"-3,0 0 0 7,0 0 0 7,0 0 0-4,0 0 0-11,0 0 0 9,0 0 0-7,39 0 0 11,-1 0 0-9,-38 0 0 20,39 0 0-20,-39 0 0-3,38 39 0 1,-38-1 0 13,39 1 0-5,-1 38 0 3,-38 0 0-5,0 0 0 7,0 0 0-15,0 0 0 1,0 0 0 11,-38-39 0-9,-1 1 0 9,1 38 0-11,38-39 0 10,-39-38 0 18,39 0 0-29,0 0 0 4</inkml:trace>
    </iact:actionData>
  </iact:action>
  <iact:action type="add" startTime="130621">
    <iact:property name="dataType"/>
    <iact:actionData xml:id="d144">
      <inkml:trace xmlns:inkml="http://www.w3.org/2003/InkML" xml:id="stk139" contextRef="#ctx0" brushRef="#br0">18703 8697 0 0,'0'0'0'6,"0"0"0"0,0 0 0 35,-39 0 0-41,39 0 0 0,0-38 0 0,0 38 0 0,39 0 0 3,38 0 0 9,0 0 0-10,0 0 0 9,-39-39 0 33,1 39 0-43</inkml:trace>
    </iact:actionData>
  </iact:action>
  <iact:action type="add" startTime="130817">
    <iact:property name="dataType"/>
    <iact:actionData xml:id="d145">
      <inkml:trace xmlns:inkml="http://www.w3.org/2003/InkML" xml:id="stk140" contextRef="#ctx0" brushRef="#br0">18780 8967 0 0,'0'0'0'3,"-39"0"0"5,1 0 0-7,38 0 0 4,0 0 0 44,0 0 0-49,0 0 0 1,38 0 0-1,39-39 0 2,-38 39 0-2,38 0 0 3,-39 0 0 9</inkml:trace>
    </iact:actionData>
  </iact:action>
  <iact:action type="add" startTime="131021">
    <iact:property name="dataType"/>
    <iact:actionData xml:id="d146">
      <inkml:trace xmlns:inkml="http://www.w3.org/2003/InkML" xml:id="stk141" contextRef="#ctx0" brushRef="#br0">19819 8659 0 0,'0'0'0'2,"-39"-39"0"-1,39 39 0-1,-38 0 0 6,-1-38 0 7,39 38 0-6,-77 0 0 10,77 38 0 4,-38 39 0-21,38-38 0 0,0 38 0 2,0 0 0 10,0-39 0 7,38 1 0-19,1-39 0 2,-1 0 0 10,1 0 0 8,-39-39 0-20,38 39 0 6,-38-77 0 8,39 39 0-5,-39-1 0-9,0 1 0 7,38-1 0 10,-38 1 0-7,0 38 0-8,0 0 0 7,0 0 0-5,39 77 0 6,-39-39 0-5,0 1 0 6,0 38 0-6,0-39 0 8,38 1 0-8</inkml:trace>
    </iact:actionData>
  </iact:action>
  <iact:action type="add" startTime="131379">
    <iact:property name="dataType"/>
    <iact:actionData xml:id="d147">
      <inkml:trace xmlns:inkml="http://www.w3.org/2003/InkML" xml:id="stk142" contextRef="#ctx0" brushRef="#br0">20435 8158 0 0,'-39'0'0'9,"39"0"0"-9,0 0 0 3,0 0 0 7,0 0 0-4,77 0 0 3,-38 0 0 3,-1 0 0-8,39 39 0 9,-39-39 0-6,1 0 0 7,-1 0 0-13</inkml:trace>
    </iact:actionData>
  </iact:action>
  <iact:action type="add" startTime="131569">
    <iact:property name="dataType"/>
    <iact:actionData xml:id="d148">
      <inkml:trace xmlns:inkml="http://www.w3.org/2003/InkML" xml:id="stk143" contextRef="#ctx0" brushRef="#br0">20588 8274 0 0,'-38'0'0'5,"0"0"0"-3,38 38 0-2,-39 39 0 13,39 0 0-9,0 39 0 10,0-39 0-10,0 38 0 10,0 1 0-11,0-39 0 13,39 0 0-13,-1-77 0 1,39 0 0 14,-39 0 0-18,1-77 0 12,-1 38 0-10,1-76 0 17</inkml:trace>
    </iact:actionData>
  </iact:action>
  <iact:action type="add" startTime="131779">
    <iact:property name="dataType"/>
    <iact:actionData xml:id="d149">
      <inkml:trace xmlns:inkml="http://www.w3.org/2003/InkML" xml:id="stk144" contextRef="#ctx0" brushRef="#br0">21127 8428 0 0,'0'0'0'6,"0"0"0"2,0 0 0-8,0 0 0 18,0 0 0-16,0 38 0 13,0 1 0-12,39 38 0 11,-39 0 0-10,38 38 0 12,1 1 0-12,-39-39 0 0,0 38 0 7,-39-38 0 5,1 0 0-8,-1-38 0-8,-38-39 0 9,0 0 0-8</inkml:trace>
    </iact:actionData>
  </iact:action>
  <iact:action type="add" startTime="132010">
    <iact:property name="dataType"/>
    <iact:actionData xml:id="d150">
      <inkml:trace xmlns:inkml="http://www.w3.org/2003/InkML" xml:id="stk145" contextRef="#ctx0" brushRef="#br0">21204 8043 0 0,'-38'0'0'0,"38"-38"0"5,0 38 0 4,0 0 0 1,0 0 0-1,0 0 0-2,0 0 0 1,0 38 0 4,77 1 0-8,-77-1 0 3</inkml:trace>
    </iact:actionData>
  </iact:action>
  <iact:action type="add" startTime="132183">
    <iact:property name="dataType"/>
    <iact:actionData xml:id="d151">
      <inkml:trace xmlns:inkml="http://www.w3.org/2003/InkML" xml:id="stk146" contextRef="#ctx0" brushRef="#br0">21628 8582 0 0,'0'0'0'0,"0"-39"0"7,0 1 0 1,0 38 0-2,0 0 0-5,0 0 0 12,0-39 0-7,0 39 0 0,38 0 0 1,1 0 0 1,-1 0 0-3,39 0 0 4,-39 0 0 3</inkml:trace>
    </iact:actionData>
  </iact:action>
  <iact:action type="add" startTime="132357">
    <iact:property name="dataType"/>
    <iact:actionData xml:id="d152">
      <inkml:trace xmlns:inkml="http://www.w3.org/2003/InkML" xml:id="stk147" contextRef="#ctx0" brushRef="#br0">22320 8351 0 0,'0'0'0'9,"0"-39"0"-1,0 39 0-8,0 0 0 8,0 0 0-1,-38 0 0 3,38 0 0-6,0 0 0 13,0 39 0-15,0 38 0 11,0-39 0-10,0 39 0 5,0 0 0 2,0-38 0 1,0-1 0-5</inkml:trace>
    </iact:actionData>
  </iact:action>
  <iact:action type="add" startTime="132567">
    <iact:property name="dataType"/>
    <iact:actionData xml:id="d153">
      <inkml:trace xmlns:inkml="http://www.w3.org/2003/InkML" xml:id="stk148" contextRef="#ctx0" brushRef="#br0">22628 8082 0 0,'0'-39'0'6,"0"39"0"-6,0 0 0 2,0-38 0 11,0 38 0-10,0 0 0 15,0-39 0-18,39 39 0 17,-1 0 0-17,1 0 0 14,-1 0 0-11,1 0 0 3,38 39 0 10,-77-1 0-14,38 77 0 12,-38 39 0-12,0-38 0 14,0 76 0-12,0-38 0 8,0-115 0-11,0 38 0 0,0 38 0 16,-38-76 0-16,38-1 0 14,-39-38 0-13,1 0 0 12,-1 0 0-11</inkml:trace>
    </iact:actionData>
  </iact:action>
  <iact:action type="add" startTime="133771">
    <iact:property name="dataType"/>
    <iact:actionData xml:id="d154">
      <inkml:trace xmlns:inkml="http://www.w3.org/2003/InkML" xml:id="stk149" contextRef="#ctx0" brushRef="#br0">12122 6273 0 0,'0'-39'0'5,"-39"-38"0"-4,39 39 0-1,-38 38 0 17,38-39 0-16,0 39 0 15,0 39 0-14,0-1 0 11,0 1 0-12,0 38 0 18,0 0 0-15,-39 38 0 10,39-38 0-9,-38 0 0-5,38 39 0 19,-39-39 0-17,39-1 0 12</inkml:trace>
    </iact:actionData>
  </iact:action>
  <iact:action type="add" startTime="133999">
    <iact:property name="dataType"/>
    <iact:actionData xml:id="d155">
      <inkml:trace xmlns:inkml="http://www.w3.org/2003/InkML" xml:id="stk150" contextRef="#ctx0" brushRef="#br0">11698 6427 0 0,'-38'0'0'8,"38"-39"0"1,-38 1 0-9,38-1 0 10,0 1 0-10,76 38 0 16,-37 0 0-14,38 0 0 15,0 0 0-14,38 0 0 13,-38 0 0-15,39 38 0 16,-1-38 0-13,1 0 0-2</inkml:trace>
    </iact:actionData>
  </iact:action>
  <iact:action type="add" startTime="134175">
    <iact:property name="dataType"/>
    <iact:actionData xml:id="d156">
      <inkml:trace xmlns:inkml="http://www.w3.org/2003/InkML" xml:id="stk151" contextRef="#ctx0" brushRef="#br0">12545 6427 0 0,'0'0'0'8,"-38"0"0"-8,38 0 0 1,0 0 0 12,-39 0 0-10,39 0 0 18,-38 0 0-21,38 38 0 17,0 1 0-17,0-1 0 17,38 1 0-17,1-39 0 3,-1 38 0 12,-38-38 0-13,39-38 0 12,-1 38 0-10,1-39 0 10,-39 1 0-12,0-1 0 12,0 1 0-10,-39-1 0 15,1 1 0-19,-1 38 0 14,39-39 0-11,-38 39 0 10,38 0 0-9,0 0 0-1</inkml:trace>
    </iact:actionData>
  </iact:action>
  <iact:action type="add" startTime="134458">
    <iact:property name="dataType"/>
    <iact:actionData xml:id="d157">
      <inkml:trace xmlns:inkml="http://www.w3.org/2003/InkML" xml:id="stk152" contextRef="#ctx0" brushRef="#br0">12968 6234 0 0,'0'0'0'6,"0"0"0"-6,0 0 0 3,0 39 0 16,0-39 0-19,0 0 0 14,0 38 0-12,0 1 0 13,0 38 0-10,0-39 0 0,0 1 0 5,0-1 0-3,0 1 0 13,0-39 0-20,0 0 0 8,0-39 0-4,-38 1 0 13,0-1 0-16,38 1 0 9,0-1 0-6,0 1 0 9,0-1 0-7,0 39 0 2,76 0 0 1,-37 0 0-1,-1 0 0 2,39 0 0-3,-38 0 0 8</inkml:trace>
    </iact:actionData>
  </iact:action>
  <iact:action type="add" startTime="134793">
    <iact:property name="dataType"/>
    <iact:actionData xml:id="d158">
      <inkml:trace xmlns:inkml="http://www.w3.org/2003/InkML" xml:id="stk153" contextRef="#ctx0" brushRef="#br0">14008 5849 0 0,'-39'39'0'1,"1"-39"0"0,-1 38 0 4,-38 39 0 5,0 0 0-2,39 39 0 0,-1-1 0 3,39 39 0-5,39-38 0 5,38-78 0-3,-39 39 0 1,39-38 0-3</inkml:trace>
    </iact:actionData>
  </iact:action>
  <iact:action type="add" startTime="135344">
    <iact:property name="dataType"/>
    <iact:actionData xml:id="d159">
      <inkml:trace xmlns:inkml="http://www.w3.org/2003/InkML" xml:id="stk154" contextRef="#ctx0" brushRef="#br0">25322 5272 0 0,'0'0'0'2,"0"0"0"9,0 0 0-9,39 0 0 10,-1 116 0-7,1 38 0 8,38-1 0-8,-77 1 0 12,0 0 0-15,0 0 0 15,0-38 0-7,-39-1 0-10,-38 1 0 8,39-39 0 0</inkml:trace>
    </iact:actionData>
  </iact:action>
  <iact:action type="add" startTime="144100">
    <iact:property name="dataType"/>
    <iact:actionData xml:id="d160">
      <inkml:trace xmlns:inkml="http://www.w3.org/2003/InkML" xml:id="stk155" contextRef="#ctx0" brushRef="#br0">16817 12700 0 0,'-77'0'0'7,"0"0"0"-7,-38 38 0 0,38 1 0 16,0 38 0-15,77 0 0 15,-39 0 0-13,39-39 0 10,0 1 0-11,39 38 0 14,-1-77 0-13,39 38 0 14,-38-38 0-14,-1 0 0-2,1 0 0 17,-1-77 0-17,1 0 0 12,-1 0 0-12,-38 39 0 16,38-39 0-16,1 77 0 15,-39-77 0-13,0 77 0 10,0 0 0-11,38 0 0 13,-38 77 0-9,0-39 0 8,0 39 0-7,0 0 0-7,0-38 0 12,0 38 0-10,0-1 0 14,0-76 0-9,0 39 0 3,39-39 0-9</inkml:trace>
    </iact:actionData>
  </iact:action>
  <iact:action type="add" startTime="144512">
    <iact:property name="dataType"/>
    <iact:actionData xml:id="d161">
      <inkml:trace xmlns:inkml="http://www.w3.org/2003/InkML" xml:id="stk156" contextRef="#ctx0" brushRef="#br0">17394 12315 0 0,'0'0'0'9,"0"0"0"-3,0 0 0-6,0 0 0 8,0 0 0 8,39 0 0-9,-1 0 0-3,39 0 0 6,-38 0 0-10,-1 0 0 14,39 0 0-10,0 0 0 14,0 0 0-16,-77 0 0 12</inkml:trace>
    </iact:actionData>
  </iact:action>
  <iact:action type="add" startTime="144678">
    <iact:property name="dataType"/>
    <iact:actionData xml:id="d162">
      <inkml:trace xmlns:inkml="http://www.w3.org/2003/InkML" xml:id="stk157" contextRef="#ctx0" brushRef="#br0">17625 12392 0 0,'0'0'0'8,"-38"0"0"-8,-1 38 0 2,-38-38 0 8,77 39 0-5,-38 38 0 9,-1 0 0-11,1 77 0 6,-1 0 0 3,39-39 0-7,0 39 0 4,0-77 0-1,0-39 0 5,77-38 0-8,-77 0 0 5,39 0 0-5,-1 0 0 9,1 0 0-11,-1 0 0 6,1 0 0 0,-39 0 0-1,38 0 0 1,39 0 0-1,-38-38 0 2,-1-1 0-5,39 1 0 9</inkml:trace>
    </iact:actionData>
  </iact:action>
  <iact:action type="add" startTime="144980">
    <iact:property name="dataType"/>
    <iact:actionData xml:id="d163">
      <inkml:trace xmlns:inkml="http://www.w3.org/2003/InkML" xml:id="stk158" contextRef="#ctx0" brushRef="#br0">18125 12584 0 0,'0'0'0'8,"0"0"0"0,-38 0 0-8,38 0 0 6,-39 0 0 14,39 0 0-10,0 0 0-10,0 39 0 9,0-1 0-6,0 39 0 10,39-38 0-9,-39 38 0 5,0 0 0-4,0-39 0 11,0 1 0-12,0-1 0 11</inkml:trace>
    </iact:actionData>
  </iact:action>
  <iact:action type="add" startTime="145201">
    <iact:property name="dataType"/>
    <iact:actionData xml:id="d164">
      <inkml:trace xmlns:inkml="http://www.w3.org/2003/InkML" xml:id="stk159" contextRef="#ctx0" brushRef="#br0">18510 12546 0 0,'0'0'0'5,"0"0"0"2,-38 0 0-4,38 0 0 10,0 0 0-11,0 38 0 19,0-38 0-18,0 39 0 8,0-1 0-6,0 1 0 10,0 38 0-11,38 0 0-4,-38 0 0 11,0-39 0-4,0 1 0 3</inkml:trace>
    </iact:actionData>
  </iact:action>
  <iact:action type="add" startTime="145430">
    <iact:property name="dataType"/>
    <iact:actionData xml:id="d165">
      <inkml:trace xmlns:inkml="http://www.w3.org/2003/InkML" xml:id="stk160" contextRef="#ctx0" brushRef="#br0">18818 12238 0 0,'0'0'0'2,"0"-39"0"-1,0 1 0 12,39 38 0-6,-39-39 0 7,0 39 0-14,77 0 0 6,-39 0 0 1,1 0 0 3,-1 0 0-4,1 0 0 8,-1 0 0-11,1 39 0 8,-1 38 0-3,1 0 0 3,-39 38 0-8,38 39 0 17,-38-38 0-20,0 38 0 4,0-39 0 7,-38 1 0-2,38-39 0 0,-39-39 0 0,1 0 0 1,-1-38 0-6,1 0 0 8,-39 0 0-6,77 0 0 9</inkml:trace>
    </iact:actionData>
  </iact:action>
  <iact:action type="add" startTime="145764">
    <iact:property name="dataType"/>
    <iact:actionData xml:id="d166">
      <inkml:trace xmlns:inkml="http://www.w3.org/2003/InkML" xml:id="stk161" contextRef="#ctx0" brushRef="#br0">19742 12584 0 0,'0'0'0'8,"0"0"0"-2,0 0 0-6,-39 0 0 8,39 0 0-5,0 0 0 14,0 0 0-15,39-38 0 15,-1 38 0-17,39-39 0 17,0 1 0-14,0 38 0 11</inkml:trace>
    </iact:actionData>
  </iact:action>
  <iact:action type="add" startTime="145942">
    <iact:property name="dataType"/>
    <iact:actionData xml:id="d167">
      <inkml:trace xmlns:inkml="http://www.w3.org/2003/InkML" xml:id="stk162" contextRef="#ctx0" brushRef="#br0">19780 12892 0 0,'0'0'0'2,"0"0"0"7,-38 0 0-7,38 0 0 11,0 0 0-4,0 0 0 2,0 0 0 0,38 0 0-10,1-38 0 11,38 38 0-8,0-39 0 3,38-38 0-3</inkml:trace>
    </iact:actionData>
  </iact:action>
  <iact:action type="add" startTime="146110">
    <iact:property name="dataType"/>
    <iact:actionData xml:id="d168">
      <inkml:trace xmlns:inkml="http://www.w3.org/2003/InkML" xml:id="stk163" contextRef="#ctx0" brushRef="#br0">20781 12276 0 0,'0'0'0'13,"0"0"0"-13,-39 0 0 0,1 0 0 16,38 0 0-16,0 0 0 15,0 39 0-11,0-39 0 3,0 77 0 5,0-77 0-9,0 38 0 7,0 1 0 0,38 38 0 0,-38-39 0-6,39 1 0 10,-39-39 0-11,38 38 0 13,-38 1 0-13,39-1 0 5,-39-38 0-4,0 0 0 9,38 39 0-1,-38-39 0-9,0 0 0 8,0 38 0 6,0 1 0-12,-38-39 0-5,-1 38 0 17,1 1 0-17,-1-1 0 11,1 1 0 7,-1-39 0-15,1 0 0-3,38-77 0 17</inkml:trace>
    </iact:actionData>
  </iact:action>
  <iact:action type="add" startTime="146451">
    <iact:property name="dataType"/>
    <iact:actionData xml:id="d169">
      <inkml:trace xmlns:inkml="http://www.w3.org/2003/InkML" xml:id="stk164" contextRef="#ctx0" brushRef="#br0">20665 12276 0 0,'0'0'0'6,"0"0"0"1,0 0 0-7,0 0 0 14,0 0 0-14,0-38 0 14,0 38 0-4,77 0 0-10,-38 0 0 2,38 0 0 8,0-39 0-5,0 39 0 12,38 0 0-12,-76 0 0-2,-1 0 0 6,1 0 0-4</inkml:trace>
    </iact:actionData>
  </iact:action>
  <iact:action type="add" startTime="147310">
    <iact:property name="dataType"/>
    <iact:actionData xml:id="d170">
      <inkml:trace xmlns:inkml="http://www.w3.org/2003/InkML" xml:id="stk165" contextRef="#ctx0" brushRef="#br0">18048 14432 0 0,'0'0'0'1,"-38"0"0"-1,38 0 0 3,0 0 0 9,0 76 0-3,0 40 0-6,0-1 0 8,0 39 0-4,0 0 0 9,-38-38 0-15,38-39 0 12,0 0 0-9,0-77 0 13,0 0 0-17,38 0 0 16</inkml:trace>
    </iact:actionData>
  </iact:action>
  <iact:action type="add" startTime="147510">
    <iact:property name="dataType"/>
    <iact:actionData xml:id="d171">
      <inkml:trace xmlns:inkml="http://www.w3.org/2003/InkML" xml:id="stk166" contextRef="#ctx0" brushRef="#br0">18510 14432 0 0,'0'0'0'1,"0"0"0"2,0 0 0 8,-38 0 0-6,38 38 0 4,0 39 0-1,0 77 0 2,0 0 0-4,0 0 0 9,-39-39 0-14,39-38 0 10,0 0 0-2,0-77 0-1,-38 0 0 0,38 0 0 1,0 0 0-1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5009" units="1/cm"/>
          <inkml:channelProperty channel="Y" name="resolution" value="47.26154" units="1/cm"/>
          <inkml:channelProperty channel="F" name="resolution" value="162.7981" units="1/in"/>
          <inkml:channelProperty channel="T" name="resolution" value="1" units="1/dev"/>
        </inkml:channelProperties>
      </inkml:inkSource>
      <inkml:timestamp xml:id="ts0" timeString="2021-11-18T14:53:31.725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7885">
    <iact:property name="dataType"/>
    <iact:actionData xml:id="d0">
      <inkml:trace xmlns:inkml="http://www.w3.org/2003/InkML" xml:id="stk0" contextRef="#ctx0" brushRef="#br0">3116 3964 0 0,'0'0'0'11,"-38"0"0"-2,38 0 0-9,-39 0 0 9,39 0 0-7,0 0 0 16,0 0 0-17,0 0 0 12,0 0 0-9,39 0 0 11,-1 0 0-11,1 38 0 11,-1-38 0-10,1 0 0-2,-1 0 0 7,1 0 0-6,38 39 0 9,-39-39 0-9,1 0 0 14,38 0 0-18,-39 38 0 15,-38-38 0-12,77 0 0 15,-77 0 0-18,39 39 0 13,-1-39 0-9,-38 0 0 10,39 0 0-8,-1 0 0-2,1 0 0 12,-39 0 0-15,38 0 0 8,-38 0 0-5,77 0 0 14,-77 0 0-17,39 0 0 15,-1-39 0-13,0 39 0 13,1 0 0-13,38 0 0 10,-39 0 0-11,1 0 0 12,38 0 0-10,-39-38 0 12,39 38 0-11,-38 0 0-5,38 0 0 13,-39 0 0-11,1 0 0 16,-1 0 0-18,1 0 0 2,-39 0 0 15,38 0 0-17,1 0 0 3,-1 0 0 10,1 0 0-12,-39 0 0 14,38 0 0-10,39 0 0-4,-38 0 0 12,38 0 0-8,0 0 0 7,0 38 0 5,-1-38 0-10,-37 0 0-7,38 0 0 10,-39 0 0-8,1 0 0 15,38 39 0-15,-39-39 0 15,1 0 0-16,-1 0 0 15,1 0 0-13,-1 0 0 11,1 0 0-6,-1 0 0-7,1 0 0 8,-1 0 0 10,1 38 0-15,-1-38 0-4,1 0 0 14,-1 0 0-12,1 0 0 16,-1 0 0-17,39 0 0 15,-38 0 0-14,-1 0 0 10,1 0 0-8,-1 0 0 11,1 39 0-10,38-39 0-4,-39 0 0 11,0 0 0-9,1 0 0 15,-1 0 0-17,-38 0 0 12,39 0 0-11,-39 0 0 19,0 0 0-20,0 0 0 11,0 0 0-9,0 0 0 6,0 0 0-3,0 0 0 11,0 0 0-13,0 0 0 12,0 0 0-10,0 0 0-6</inkml:trace>
    </iact:actionData>
  </iact:action>
  <iact:action type="add" startTime="14788">
    <iact:property name="dataType"/>
    <iact:actionData xml:id="d1">
      <inkml:trace xmlns:inkml="http://www.w3.org/2003/InkML" xml:id="stk1" contextRef="#ctx0" brushRef="#br0">7350 4041 0 0,'0'0'0'2,"0"0"0"0,0 0 0 13,0 0 0-13,0 0 0 11,0 0 0-8,0 0 0 9,0 0 0-12,38 0 0 7,39 0 0-2,-38-39 0 2,-1 39 0-1,39 0 0 1,0-38 0 0,0 38 0-2,-38-39 0 6,37 39 0-7,1 0 0 5,-38 0 0-7,-39 0 0 7,38 0 0-4,1 0 0 4,-39 39 0-5,0-39 0 3,38 0 0-3,-38 38 0 3,0-38 0 0,0 0 0 2,0 0 0-7,0 0 0 3</inkml:trace>
    </iact:actionData>
  </iact:action>
  <iact:action type="add" startTime="17648">
    <iact:property name="dataType"/>
    <iact:actionData xml:id="d2">
      <inkml:trace xmlns:inkml="http://www.w3.org/2003/InkML" xml:id="stk2" contextRef="#ctx0" brushRef="#br0">26284 1000 0 0,'0'0'0'2</inkml:trace>
    </iact:actionData>
  </iact:action>
  <iact:action type="add" startTime="18168">
    <iact:property name="dataType"/>
    <iact:actionData xml:id="d3">
      <inkml:trace xmlns:inkml="http://www.w3.org/2003/InkML" xml:id="stk3" contextRef="#ctx0" brushRef="#br0">2962 5234 0 0,'0'0'0'0,"0"0"0"6,0 0 0 3,-38 0 0-9,38 0 0 4,0 0 0 7,0 0 0-11,0 0 0 0,0 0 0 3,0 0 0 7,0 0 0-10,-39 0 0 0,39 0 0 11,0 0 0-2,0 0 0-9,0 0 0 4,0 0 0 8,0 0 0-12,39 0 0 3,-39 0 0 8,0 0 0-11,0 0 0 3,38 0 0 1,-38 0 0 4,39 0 0-8,-1 0 0 0,1 0 0 19,-39 0 0-19,38 0 0 4,-38 0 0 5,39 0 0-9,-1 0 0 0,-38 0 0 8,39 0 0 2,-39-39 0-9,38 39 0 1,1 0 0 9,-1 0 0-11,-38 0 0 0,39 0 0 3,-39 0 0 10,38 0 0-8,-38 0 0 11,39 0 0-6,-1 0 0-10,-38 39 0 7,39-39 0 10,-39 0 0-10,38 0 0-6,-38 0 0 9,0 0 0-8,39 38 0 14,-1-38 0-13,-38 0 0 14,0 0 0-17,0 0 0 2,0 0 0 10,39 0 0-8,-39 0 0 2,0 0 0 8,0 0 0-7,0 39 0-6,0-39 0 5,0 0 0 11,38 0 0-8,-38 0 0-8,0 0 0-1,0 0 0 5,0 0 0 11,0 0 0-16</inkml:trace>
    </iact:actionData>
  </iact:action>
  <iact:action type="add" startTime="20883">
    <iact:property name="dataType"/>
    <iact:actionData xml:id="d4">
      <inkml:trace xmlns:inkml="http://www.w3.org/2003/InkML" xml:id="stk4" contextRef="#ctx0" brushRef="#br0">2885 8620 0 0,'0'0'0'5,"0"0"0"-5,0 0 0 7,0-38 0 1,0 38 0 1,0 0 0 4,0 0 0-9,0 0 0 4,39-39 0 1,-39 39 0 0,0 0 0-2,0 0 0 3,0 0 0-2,0 0 0 1,0 0 0-1,0 0 0 1,0 0 0-2,0 0 0 1,38 0 0 4,-38 0 0-7,0 0 0 2,39 0 0 2,-1 0 0-1,-38 0 0 0,0 0 0 0,39 0 0 0,-39 0 0 0,38 0 0 1,-38 39 0-1,39-39 0 1,-1 0 0 0,1 0 0 2,-39 0 0-5,38 0 0 2,1 0 0 3,-1 0 0-5,1-39 0 7,-1 39 0-8,1 0 0 4,-1 0 0-1,1 0 0 1,-39 0 0-2,38 0 0 1,1 0 0 2,-1 0 0-3,-38 0 0 2,0 0 0-4,39 0 0 6,-39 0 0-4,0 0 0 3,0 0 0-4,0 0 0 3,38 0 0-1,-38 39 0 0,0-39 0 1,0 0 0 0,0 0 0-2,39 0 0 3,-1 0 0-1,-38 0 0 1,0 0 0-5,39 0 0 5,-39 0 0-4,0 0 0 3,38 0 0 2,-38 0 0-3,0 0 0 0,39 0 0 0,-1 0 0 0,1 0 0 3,-39 0 0-2,38 0 0-3,0 0 0 2,1 0 0 1,-39 0 0-3,38 0 0 6,1 0 0-7,-39 0 0 7,77 0 0-7,-77 0 0 6,38 0 0-5,-38 0 0 4,39 0 0-5,-1 0 0 5,1-39 0 1,-1 39 0-2,1 0 0-4,-1 0 0 6,1 0 0-7,-1 0 0 8,-38 39 0-6,39-39 0 6,-39 0 0-8,38 0 0 4,1 0 0 3,-39 0 0-6,38 0 0 6,-38 38 0-1,39-38 0-5,-39 0 0 5,38 0 0-2,1 0 0 2,-39 0 0-2,0 0 0-1,0 0 0-1,0 0 0 4</inkml:trace>
    </iact:actionData>
  </iact:action>
  <iact:action type="add" startTime="30814">
    <iact:property name="dataType"/>
    <iact:actionData xml:id="d5">
      <inkml:trace xmlns:inkml="http://www.w3.org/2003/InkML" xml:id="stk5" contextRef="#ctx0" brushRef="#br0">9389 13777 0 0,'0'-38'0'3,"0"-1"0"6,0 1 0-8,39 38 0 13,-1-39 0-4,1 39 0-10,38-77 0 14,0 77 0-3,0-38 0-4,38 38 0 13,1-39 0-20,38 1 0 0,-39-1 0 12,1-38 0-9,-1 0 0 16,0 1 0-19,39-1 0 13,-38 38 0-10,-1-38 0 12,1 0 0-12,-1 39 0 12,1-78 0-12,-78 39 0 2,39 0 0 11,0 39 0-15,0-39 0 8,38 0 0 2,1 0 0-1,-1 38 0-9,-76 1 0 7,38-39 0-1,-39 77 0-6,1-39 0-1,-1 1 0 10,1-39 0-6,-1 38 0-3,-38 39 0 10,39-76 0-5,-1 37 0-3,1 1 0-3,-39-1 0 8,77-76 0-4,-39 76 0-4,1 1 0 10,38-39 0 2,-39 38 0-10,1 1 0 3,38-39 0-5,-39 38 0 5,1 39 0 13,-1-77 0-16,1 77 0-2,37-77 0 5,-76 39 0-4,39-1 0 1,-1 1 0 13,-38-1 0-13,39 1 0-2,-1-1 0 9,-38 1 0-1,39-1 0-7,-1-38 0 0,1 39 0 9,-1-1 0-6,1-37 0-3,-1 37 0 18,39 1 0-13,-38-39 0-5,-1 38 0 10,1 1 0-4,-1-39 0 6,1 38 0-13,-1 1 0 16,1-1 0-3,-1-38 0-7,1 0 0 7,-1 0 0-13,39-38 0 3,-77 38 0 15,39 0 0-16,38-39 0 3,0 39 0 7,0 0 0 5,-1 1 0-16,-37 37 0 3,-39 1 0 13,38 38 0-15,1-39 0 7,-39 39 0-5,0-38 0 11,0 38 0-13,0-39 0 14,-39 1 0-14,1 38 0 15,38 0 0-15,-39-39 0 2,39 39 0 5</inkml:trace>
    </iact:actionData>
  </iact:action>
  <iact:action type="add" startTime="36564">
    <iact:property name="dataType"/>
    <iact:actionData xml:id="d6">
      <inkml:trace xmlns:inkml="http://www.w3.org/2003/InkML" xml:id="stk6" contextRef="#ctx0" brushRef="#br0">1538 15778 0 0,'-76'0'0'3,"-40"0"0"1,39-38 0 16,77 38 0-19,0 0 0 1,0 0 0 6,77 38 0 6,0-38 0-12,38 0 0 9,1 0 0-7,-39 0 0 10,38 0 0-7,1 0 0 7,-39-38 0-10,77 38 0 7,0 0 0-9,0 0 0 16,38-38 0-17,-77-1 0 11,39 39 0-8,39 0 0 3,-1 0 0 12,1 0 0-19,-1 0 0 15,-38 0 0-14,38 0 0 12,39 39 0-12,-38-39 0 13,-1 0 0-7,1 0 0 5,-39 0 0-9,38 38 0 7,39-38 0 0,-77 0 0-4,0 0 0 4,38 0 0-1,1 0 0 3,-39 0 0 4,77 0 0-16,-116 0 0 21,0-38 0-20,39-1 0-1,-38 39 0 14,38-38 0-13,0 38 0 22,-77-39 0-6,0 39 0-16,-39 0 0-1,1 0 0 1,-39 0 0 11,0 0 0-5,0 0 0-2,0 0 0 4,0 0 0 36,0 0 0-27,0 39 0-16</inkml:trace>
    </iact:actionData>
  </iact:action>
  <iact:action type="add" startTime="39501">
    <iact:property name="dataType"/>
    <iact:actionData xml:id="d7">
      <inkml:trace xmlns:inkml="http://www.w3.org/2003/InkML" xml:id="stk7" contextRef="#ctx0" brushRef="#br0">21743 4348 0 0,'0'0'0'1,"0"0"0"2,-38 0 0 10,38 0 0-13,0 39 0 1,0-39 0 10,0 0 0-10,0 0 0-1,0 0 0 6,0 0 0 7,0 0 0-13,0 0 0 5,0 0 0-5,0-39 0 0,0 39 0 6,38 0 0-1,-38-38 0 12,39 38 0-16,37-38 0 4,-76-1 0-5,77 39 0 3,0-38 0 13,-38-1 0-16,38 39 0 11,38-77 0-7,-38 77 0 7,-38-38 0-9,76-1 0 2,-76 1 0 10,38-1 0-13,0 1 0 1,0-1 0 8,0-38 0-8,38 39 0 11,39-1 0-11,-39-38 0 14,1 0 0-14,-1 0 0 14,1 0 0-13,-39 0 0 10,38 39 0-9,-38-1 0 13,0-38 0-13,77 39 0-4,-77 38 0 11,39-39 0 6,-39 1 0-10,38 0 0-7,-38-1 0 9,0 1 0 11,0-39 0-20,38 38 0 1,-38 1 0 18,39 38 0-17,-1-39 0 9,-38 1 0-7,0 38 0 16,39-39 0-10,-78 1 0-10,39-1 0 13,0 1 0-12,-38-1 0 10,76 1 0-10,-38-39 0 14,0 77 0-12,38-39 0 12,-38 1 0-14,0-1 0 15,0 1 0-14,0-1 0 14,-38 1 0-11,38-1 0 9,0-38 0-9,-39 39 0 9,39 38 0-8,0-77 0-6,0 38 0 12,0 39 0-9,0-38 0 7,0-1 0-6,0 1 0 14,-39 0 0-17,1-39 0 16,38 38 0-16,-39 1 0 12,-38-1 0-8,39 1 0 13,-39-1 0-14,0 39 0-3,0 0 0 4,0 0 0 16,0 0 0-11</inkml:trace>
    </iact:actionData>
  </iact:action>
  <iact:action type="add" startTime="63814">
    <iact:property name="dataType"/>
    <iact:actionData xml:id="d8">
      <inkml:trace xmlns:inkml="http://www.w3.org/2003/InkML" xml:id="stk8" contextRef="#ctx0" brushRef="#br0">23552 8967 0 0,'0'-39'0'6,"0"39"0"-5,0-38 0 8,0 38 0 8,0 0 0-9,38-39 0-8,-38 1 0 14,39 38 0-14,-1-39 0 5,1 39 0 13,38-38 0-14,0-39 0 9,0 38 0-1,0 1 0-12,0-1 0 13,0 1 0-13,-39 38 0 10,39 0 0-8,-38 0 0 16,-1-39 0-15,-38 39 0 11,38 0 0-12,1 0 0 13,-39 0 0-11,0 0 0 2</inkml:trace>
    </iact:actionData>
  </iact:action>
  <iact:action type="add" startTime="64218">
    <iact:property name="dataType"/>
    <iact:actionData xml:id="d9">
      <inkml:trace xmlns:inkml="http://www.w3.org/2003/InkML" xml:id="stk9" contextRef="#ctx0" brushRef="#br0">23821 8312 0 0,'0'0'0'11,"-38"0"0"-9,-1 0 0-2,1 0 0 17,38 0 0-17,-39 39 0 16,39 38 0-15,-38-39 0 13,-1 39 0-11,39 0 0 13,-38 0 0-13,-1 0 0 15,39-38 0-16,-38 38 0-1,38-77 0 11,-39 38 0-7,39-38 0 10,0 0 0-13,39 0 0 15,-1 0 0-17,1 0 0 16,-1 0 0-14,39 39 0 12,-38-39 0-9,38 0 0-1,0 0 0 9,-39 0 0-10,78 0 0 12,-116 0 0-12</inkml:trace>
    </iact:actionData>
  </iact:action>
  <iact:action type="add" startTime="66761">
    <iact:property name="dataType"/>
    <iact:actionData xml:id="d10">
      <inkml:trace xmlns:inkml="http://www.w3.org/2003/InkML" xml:id="stk10" contextRef="#ctx0" brushRef="#br0">21281 10891 0 0,'0'0'0'1,"0"0"0"-1,0 0 0 6,0-39 0 3,0 39 0-6,0 0 0 7,0 0 0-4,39 0 0 3,-39 0 0 2,38 0 0-6,1 0 0 7,-1 0 0-8,1 0 0 11,38 0 0-11,-39 0 0 7,1 0 0-5,-1 0 0 10,39 0 0-12,-38 0 0 10,-1 0 0-14,39 0 0 7,-39 0 0 3,1 0 0-1,38 39 0 0,-39-39 0-1,39 0 0 1,0 0 0-4,0 0 0 9,-38 0 0-10,38 0 0 11,-39-39 0-15,1 39 0 18,38 0 0-17,-39 0 0 12,1 0 0-10,-1 0 0 7,1 0 0-3,-1 0 0 0,1 0 0 4,38 0 0 1,-39 0 0-2,1-38 0 6,38 38 0-16,-39 0 0 19,39 0 0-18,0 0 0 18,-39 0 0-17,39 0 0 7,0 0 0-6,-38 0 0-2,38 0 0 11,-39 0 0-11,1 0 0 10,-1 0 0-2,1 0 0-2,-1 0 0 7,39 0 0-13,-38 0 0 14,-1 0 0-13,39 0 0 14,0 0 0-16,0 0 0 15,-38 0 0-13,38 0 0 12,-39 0 0-10,39 0 0 13,-39 0 0-17,1 0 0 8,-1 38 0 4,1-38 0-9,-1 0 0 13,1 0 0-15,-1 0 0 12,39 0 0-8,0 0 0 6,-38 0 0-6,76-38 0 12,-38-1 0-17,0 39 0 13,0 0 0-9,0-38 0 6,-38 38 0-2,38 0 0-2,-39 0 0 5,-38 0 0-6,39 0 0 10,-39-39 0-14,0 39 0 12,0 0 0-10,0 0 0 13,0 0 0-16,0 0 0 16,0 39 0-12</inkml:trace>
    </iact:actionData>
  </iact:action>
  <iact:action type="add" startTime="76619">
    <iact:property name="dataType"/>
    <iact:actionData xml:id="d11">
      <inkml:trace xmlns:inkml="http://www.w3.org/2003/InkML" xml:id="stk11" contextRef="#ctx0" brushRef="#br0">23090 13315 0 0,'0'0'0'1,"0"0"0"-1,0 0 0 6,0 0 0 2,-38 0 0 2,38 0 0-5,0 0 0 11,0 0 0-14,0 0 0 16,38 0 0-17,-38 0 0 13,77 0 0-14,-39 0 0 17,1 0 0-16,-1 0 0 7,39 0 0 2,-38 0 0-4,-1 0 0 6,1 0 0-5,-1 0 0 2,1 0 0-2,-1 0 0 11,1 0 0-18,-1 0 0 10,-38 0 0-6,39 0 0 10,-39 0 0-12,38 0 0 10,-38 0 0-7,0 0 0 4,0 0 0-1,0 0 0 0,0 0 0 3,0 0 0-6,0 0 0 7,0 0 0-6,0 0 0 6,0 0 0-7,0 0 0 7,0 0 0-9,0 0 0 13,0 0 0-15</inkml:trace>
    </iact:actionData>
  </iact:action>
  <iact:action type="add" startTime="77600">
    <iact:property name="dataType"/>
    <iact:actionData xml:id="d12">
      <inkml:trace xmlns:inkml="http://www.w3.org/2003/InkML" xml:id="stk12" contextRef="#ctx0" brushRef="#br0">20011 15625 0 0,'0'0'0'4,"-38"0"0"-2,-1 0 0 4,1 0 0-2,38 0 0 9,0 38 0-9,0-38 0 9,0 0 0-4,0 0 0 2,0 0 0-6,38 0 0 7,39 0 0-9,-38 0 0 11,76 0 0-10,-38 0 0 10,0 0 0-13,0 0 0 7,39 0 0 4,-40 0 0 5,1 0 0-11,39 0 0-6,-39-38 0 10,0 38 0-6,0-39 0 13,38 39 0-16,1 0 0 15,-39 0 0-15,38-38 0 14,-76 38 0-11,38 0 0 1,-39 0 0 7,1-39 0 4,38 39 0-10,-39 0 0-6,-38-38 0 13,39 38 0-11,37 0 0 13,-37 0 0-13,-1 0 0 12,1 0 0-9,38 38 0 8,-39-38 0-10,39 0 0 14,-38 0 0-17,-1 0 0 8,1 0 0 3,-1 0 0 6,-38 0 0-17,39 0 0 4,-39 0 0 9,0 0 0-9,0 0 0 10,0 0 0-12,0 0 0 14,-39 0 0-14,39 0 0 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3:57:12.592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  <inkml:brush xml:id="br1">
      <inkml:brushProperty name="width" value="0.055" units="cm"/>
      <inkml:brushProperty name="height" value="0.055" units="cm"/>
    </inkml:brush>
  </inkml:definitions>
  <iact:action type="add" startTime="5411">
    <iact:property name="dataType"/>
    <iact:actionData xml:id="d0">
      <inkml:trace xmlns:inkml="http://www.w3.org/2003/InkML" xml:id="stk0" contextRef="#ctx0" brushRef="#br0">1369 1157 0 0,'0'-24'0'21,"0"0"0"-15,0 1 0-5,0 23 0 13,24 0 0-13,23 23 0 15,-47-23 0-15,47 48 0-1,-23-48 0 14,-24 0 0-14,23 23 0 18,48 24 0-14,-47-23 0 14,-24-24 0-18,0 24 0 4,23-24 0 13,-23 23 0-13,0 48 0-4,0-47 0 7,-23 23 0 11,-24-24 0-12,-1 48 0-4,25-47 0 6,-1-24 0-4,1 0 0 13,-1 0 0-10,24 0 0 4,0 0 0-7,0 0 0 9,0-24 0-10,0 1 0 9,0 23 0-7,0-48 0 9,24 25 0-10,23 23 0 11,-47 0 0-6,0 0 0-7,23 0 0-2,25 0 0 10,-25 0 0-7,1 23 0 12,-24 25 0-14,0-25 0 0,23 1 0 16,-23 23 0-15,0 24 0 9,0-24 0-7,0-47 0 11,0 71 0-9,-23-71 0 7,-1 23 0-9,1-23 0-2,-48 24 0 10,71-24 0-6,0 0 0 9,-24 0 0-1,1 0 0-12,23 0 0 6,-24 0 0-7,24-24 0 4,0 24 0 1,0 0 0 8,0 0 0-13,0 0 0 11</inkml:trace>
    </iact:actionData>
  </iact:action>
  <iact:action type="add" startTime="6950">
    <iact:property name="dataType"/>
    <iact:actionData xml:id="d1">
      <inkml:trace xmlns:inkml="http://www.w3.org/2003/InkML" xml:id="stk1" contextRef="#ctx0" brushRef="#br0">2006 1157 0 0,'0'0'0'3,"0"0"0"1,-47 0 0 2,47 0 0 4,0 0 0-2,0 0 0-5,0 0 0-2,0 70 0 12,0-22 0-7,0-25 0 3,0 95 0 5,47 24 0-4,-47-119 0-7,24 72 0 9,-24-48 0-6,0-47 0 0,0 0 0 8,0 0 0-10,0 0 0-1,0 0 0 11,0 0 0-8</inkml:trace>
    </iact:actionData>
  </iact:action>
  <iact:action type="add" startTime="7281">
    <iact:property name="dataType"/>
    <iact:actionData xml:id="d2">
      <inkml:trace xmlns:inkml="http://www.w3.org/2003/InkML" xml:id="stk2" contextRef="#ctx0" brushRef="#br0">2360 1581 0 0,'0'0'0'1,"0"0"0"3,0 0 0 9,0 0 0-8,0 0 0 5,0 0 0-4,0 0 0 5,0 0 0-4,0 0 0 1,0 24 0-1,0 23 0 2,0-47 0-1,0 24 0-1,0-24 0-6,0 23 0 12,0 1 0-2</inkml:trace>
    </iact:actionData>
  </iact:action>
  <iact:action type="add" startTime="7734">
    <iact:property name="dataType"/>
    <iact:actionData xml:id="d3">
      <inkml:trace xmlns:inkml="http://www.w3.org/2003/InkML" xml:id="stk3" contextRef="#ctx0" brushRef="#br0">2785 1227 0 0,'0'0'0'5,"0"0"0"-5,0 0 0 6,0 0 0 7,0-47 0-13,0 47 0 4,0 0 0 5,0 0 0-3,24 0 0 5,47 0 0-4,-24 47 0 0,-24-23 0 2,25-24 0-1,-48 24 0 3,23-24 0-11,-23 23 0 10,24-23 0 0,-24 24 0-10,0 23 0 5,0-23 0-3,-24-1 0 9,1 1 0-5,-25-24 0 1,25 71 0 2,-1-71 0-2,-23 0 0 1,47 0 0 0,-47 0 0 2,47 0 0-9,-24 0 0 5,24 0 0 4,0 0 0-6,0 0 0 1,0 0 0 4,24 0 0 1,23 0 0-2,0 0 0 3,-47 0 0-7,24 0 0 2,47 0 0 3,-71 0 0 0,47 0 0 0,-47 23 0-4,23-23 0 4,-23 24 0 4,24-24 0-2</inkml:trace>
    </iact:actionData>
  </iact:action>
  <iact:action type="add" startTime="8134">
    <iact:property name="dataType"/>
    <iact:actionData xml:id="d4">
      <inkml:trace xmlns:inkml="http://www.w3.org/2003/InkML" xml:id="stk4" contextRef="#ctx0" brushRef="#br0">3470 1393 0 0,'0'-24'0'12,"0"24"0"-12,-24 0 0 0,0-71 0 4,24 71 0 8,-47-23 0-9,24-25 0 7,23-22 0-2,0 46 0-1,-24-23 0 2,0-24 0-2,1 24 0 10,23 47 0-16,-47 0 0 8,23 0 0-2,24 0 0 3,0 47 0-5,-24 24 0 8,24-71 0-11,0 23 0 2,0 25 0 12,0-25 0-14,0 24 0 1,24 1 0 1,0-25 0 4,23 48 0 2,-24-47 0-2,25 23 0 6,-48-47 0-11,70 71 0 1,-46-24 0 8,0-24 0-7,-24 48 0 8,-24-24 0-9,-47-23 0 9,48-24 0-8,23 24 0 14,-48 23 0-17,25-47 0-2,23 0 0 2,-71 0 0 3,71-47 0 11,-24 23 0-14,24 24 0 12,0-71 0-12,0 0 0 6,24 1 0-4,0-1 0 6,23 71 0-3,-47-24 0 8,23 24 0-13,1-23 0 0,0-1 0 13,-24 24 0-14,23 0 0 0,48 0 0 6,-71 0 0 0,24 24 0-6,-24-24 0 12,0 23 0-7</inkml:trace>
    </iact:actionData>
  </iact:action>
  <iact:action type="add" startTime="8747">
    <iact:property name="dataType"/>
    <iact:actionData xml:id="d5">
      <inkml:trace xmlns:inkml="http://www.w3.org/2003/InkML" xml:id="stk5" contextRef="#ctx0" brushRef="#br0">2785 2384 0 0,'0'0'0'3,"0"-71"0"0,0 71 0 11,0 0 0-10,0-23 0 9,0 23 0-10,24 0 0 6,23 0 0 1,-23 0 0-10,-1 0 0 0,-23 0 0 6,24 0 0 5,47 23 0 1,-71 24 0-9,23-23 0 6,1 23 0 1,-24-47 0-2,0 0 0 4,0 71 0-9,0-47 0-2,0-24 0 12,-24 23 0-12,1 1 0 14,-48-1 0-12,71 25 0 5,-24-25 0 3,1-23 0 4,23 0 0-11,0 0 0 0,0 0 0 11,0 0 0-13,23 0 0 12,1-23 0-11,47-25 0 7,-1 25 0-7,-70-1 0 16,71 1 0-15,-24-1 0-4</inkml:trace>
    </iact:actionData>
  </iact:action>
  <iact:action type="add" startTime="9082">
    <iact:property name="dataType"/>
    <iact:actionData xml:id="d6">
      <inkml:trace xmlns:inkml="http://www.w3.org/2003/InkML" xml:id="stk6" contextRef="#ctx0" brushRef="#br0">3470 2266 0 0,'0'0'0'2,"0"-24"0"10,-48 1 0-8,1-24 0 10,24 47 0-10,-1 0 0 12,-23 0 0-11,47 0 0-2,0 47 0-3,-47-24 0 0,23-23 0 10,24 48 0-5,0-48 0-4,0 23 0 18,0 24 0-19,0-23 0 0,24 23 0 13,23-47 0-13,-24 0 0 16,25 0 0-15,-25 0 0 18,24 0 0-12,-23 0 0 6,0 0 0-13,-24-23 0 4,0-1 0-4,23-47 0 15,-23 48 0-2,0-1 0-7,0 0 0-6,0 24 0 10,0 0 0-6,0 24 0 12,0 23 0-16,0 71 0 17,0-94 0-13,0 94 0 12,0 23 0-16,0 1 0 16,0-47 0-12,0-48 0 0,0-24 0 14,0-23 0-17,0 0 0 6,0-23 0 16</inkml:trace>
    </iact:actionData>
  </iact:action>
  <iact:action type="add" startTime="9661">
    <iact:property name="dataType"/>
    <iact:actionData xml:id="d7">
      <inkml:trace xmlns:inkml="http://www.w3.org/2003/InkML" xml:id="stk7" contextRef="#ctx0" brushRef="#br0">3989 1463 0 0,'0'0'0'12,"-47"0"0"-2,47 0 0-3,0 0 0 5,0 48 0-9,0-25 0 12,0 1 0-13,0-1 0 15,0 1 0-17,0 23 0 16,0-23 0-16,0-24 0 18,0 23 0-18,0-23 0 2,0 0 0 15</inkml:trace>
    </iact:actionData>
  </iact:action>
  <iact:action type="add" startTime="9910">
    <iact:property name="dataType"/>
    <iact:actionData xml:id="d8">
      <inkml:trace xmlns:inkml="http://www.w3.org/2003/InkML" xml:id="stk8" contextRef="#ctx0" brushRef="#br0">4178 1180 0 0,'0'0'0'9,"0"0"0"-1,0-23 0-8,0 23 0 8,0 0 0 1,23 0 0 4,1 0 0-12,47-24 0 10,-48 24 0-5,1 0 0 11,-1 0 0-11,25 24 0 6,-25-24 0-7,1 23 0-5,-24 48 0 16,0-47 0-16,-24 23 0 15,1 0 0-10,-48-23 0 7,71 23 0-9,-47-47 0 14,23 0 0-15,-23 0 0 12,47 0 0-10,0 0 0 0,0 0 0 10,0 0 0-8,0 0 0-5,47 0 0 0,0 0 0 8,-23 0 0-3,-24 0 0-5,23 0 0 8,48 0 0-3,-24 0 0 6,-23 0 0-10,-24 0 0 10,47 0 0-9,-47 71 0 15,0-48 0-13,-47 1 0 1,23 23 0 5,1 0 0 7,-1-47 0-17,24 0 0 12,-23 0 0-13,23 0 0 4,0 0 0-3,0 0 0-1,0 0 0 13</inkml:trace>
    </iact:actionData>
  </iact:action>
  <iact:action type="add" startTime="10379">
    <iact:property name="dataType"/>
    <iact:actionData xml:id="d9">
      <inkml:trace xmlns:inkml="http://www.w3.org/2003/InkML" xml:id="stk9" contextRef="#ctx0" brushRef="#br0">4744 1157 0 0,'0'0'0'1,"0"0"0"0,0 0 0 1,0 0 0 8,0 0 0-1,0 0 0-9,0 0 0 8,0 23 0-6,0 24 0 11,0 1 0-5,24 46 0-1,-24-47 0 0,0 48 0 15,0-48 0-22,0-24 0 3,0 1 0 4,0 23 0 8,0-47 0-9,0 0 0-3,0 0 0 9,0 0 0-9</inkml:trace>
    </iact:actionData>
  </iact:action>
  <iact:action type="add" startTime="10630">
    <iact:property name="dataType"/>
    <iact:actionData xml:id="d10">
      <inkml:trace xmlns:inkml="http://www.w3.org/2003/InkML" xml:id="stk10" contextRef="#ctx0" brushRef="#br0">5145 1534 0 0,'0'0'0'1,"0"0"0"14,0 0 0-15,0 0 0 3,-23 0 0 1,23 0 0 9,0 0 0-9,0 0 0 11,0 24 0-15,0-24 0 6,0 0 0-6,0 0 0 0,0 0 0 9,0 0 0 4,0 23 0-10,-48-23 0 10,48 71 0-6</inkml:trace>
    </iact:actionData>
  </iact:action>
  <iact:action type="add" startTime="10882">
    <iact:property name="dataType"/>
    <iact:actionData xml:id="d11">
      <inkml:trace xmlns:inkml="http://www.w3.org/2003/InkML" xml:id="stk11" contextRef="#ctx0" brushRef="#br0">5617 1322 0 0,'0'0'0'0,"0"0"0"6,0 0 0-6,0 0 0 1,0 0 0 16,0 0 0-17,0 0 0 0,0 0 0 8,0 0 0-8,0 0 0 8,0 0 0-7</inkml:trace>
    </iact:actionData>
  </iact:action>
  <iact:action type="add" startTime="11013">
    <iact:property name="dataType"/>
    <iact:actionData xml:id="d12">
      <inkml:trace xmlns:inkml="http://www.w3.org/2003/InkML" xml:id="stk12" contextRef="#ctx0" brushRef="#br0">5877 1322 0 0,'0'0'0'4,"0"0"0"1,0 47 0 7,-24-47 0-8,24 0 0 8,0 0 0-2,0 0 0 1</inkml:trace>
    </iact:actionData>
  </iact:action>
  <iact:action type="add" startTime="11138">
    <iact:property name="dataType"/>
    <iact:actionData xml:id="d13">
      <inkml:trace xmlns:inkml="http://www.w3.org/2003/InkML" xml:id="stk13" contextRef="#ctx0" brushRef="#br0">6184 1298 0 0,'0'0'0'5,"0"0"0"-2,0 0 0 7,0 0 0-2,0 0 0-1,0 0 0 1,0 0 0 2,0 0 0 1</inkml:trace>
    </iact:actionData>
  </iact:action>
  <iact:action type="add" startTime="11284">
    <iact:property name="dataType"/>
    <iact:actionData xml:id="d14">
      <inkml:trace xmlns:inkml="http://www.w3.org/2003/InkML" xml:id="stk14" contextRef="#ctx0" brushRef="#br0">6467 1416 0 0,'0'0'0'1,"0"0"0"1,-24 0 0 7,24 0 0-1,-23 0 0 2,23 0 0-3</inkml:trace>
    </iact:actionData>
  </iact:action>
  <iact:action type="add" startTime="23098">
    <iact:property name="dataType"/>
    <iact:actionData xml:id="d15">
      <inkml:trace xmlns:inkml="http://www.w3.org/2003/InkML" xml:id="stk15" contextRef="#ctx0" brushRef="#br0">10290 1086 0 0,'0'0'0'9,"0"0"0"0,-47 0 0-9,47 0 0 6,0 0 0-1,-24 0 0 9,24 23 0-12,0 25 0 14,24-25 0-13,-24 72 0 10,24-72 0-11,-1 1 0 49,-23 23 0-42,24-47 0-9,23 0 0 0,-23 0 0 0,-1-71 0 0,1 48 0 0,-24-25 0 10,0-22 0-4,0 70 0 8,0-24 0-13,0-23 0 17,23 47 0-16,-23 0 0 11,0 0 0-9,0 23 0 9,0 25 0-7,0 22 0 5,0 1 0-8,0 0 0 16,0 0 0-14,0 47 0-5,0-24 0 14,0-23 0-8,-23-71 0 6,23 94 0-11,-24-70 0 17,1 0 0-15,-1-24 0 8,24 0 0-9,-47 0 0 17,23 0 0-16,24 0 0-2,0 0 0 11,0 0 0 5,0-24 0-13</inkml:trace>
    </iact:actionData>
  </iact:action>
  <iact:action type="add" startTime="23601">
    <iact:property name="dataType"/>
    <iact:actionData xml:id="d16">
      <inkml:trace xmlns:inkml="http://www.w3.org/2003/InkML" xml:id="stk16" contextRef="#ctx0" brushRef="#br0">10597 1322 0 0,'0'0'0'5,"0"0"0"-2,0 0 0 13,47 47 0-13,-47-47 0 11,0 0 0 23,24 24 0-37,23-24 0 0,-47 23 0 0,71-23 0 12,-24 0 0-11,-47-23 0 2,24-1 0 13,-1-23 0-4,24 23 0-8,-47 1 0 0,0 23 0 5,0-24 0-1,-47 0 0-4,24-23 0 9,-1 47 0-9,0 0 0 9,-46 0 0-4,46 0 0 4,24 0 0-8,0 71 0 3,-24-47 0 4,1 70 0-5,23-47 0 9,0-23 0-15,23 70 0 3,-23-47 0-3,24-47 0 15,-24 24 0-11,24 23 0 5,23-47 0-7,0-47 0 14,-23 23 0-12,46 1 0 9,-46-1 0-10</inkml:trace>
    </iact:actionData>
  </iact:action>
  <iact:action type="add" startTime="24026">
    <iact:property name="dataType"/>
    <iact:actionData xml:id="d17">
      <inkml:trace xmlns:inkml="http://www.w3.org/2003/InkML" xml:id="stk17" contextRef="#ctx0" brushRef="#br0">11234 1275 0 0,'0'0'0'8,"-23"0"0"-8,23-24 0 0,-48 0 0 13,25 24 0-8,23-47 0 5,-24 47 0-3,24 0 0 3,-23 47 0-2,23 1 0-2,0-25 0 4,0 48 0 0,0-24 0 40,0-23 0-49,23-1 0-1,-23 48 0 0,24-47 0 1,-24-24 0-1,23 0 0 11,25-24 0-5,-48-70 0 4,23 94 0-10,-23-24 0 10,0-23 0-2,24 0 0 8,-24 23 0-10,0 24 0-1,0 0 0 4,0 0 0-4,0 0 0 10,23 0 0-15,-23 0 0 49,0 71 0-49,0-47 0 1,0-1 0 0,0 1 0-1,0-24 0 0,0 0 0 0,0 23 0 11,0-23 0 0</inkml:trace>
    </iact:actionData>
  </iact:action>
  <iact:action type="add" startTime="24412">
    <iact:property name="dataType"/>
    <iact:actionData xml:id="d18">
      <inkml:trace xmlns:inkml="http://www.w3.org/2003/InkML" xml:id="stk18" contextRef="#ctx0" brushRef="#br0">11423 1227 0 0,'0'0'0'6,"0"24"0"0,0-24 0-4,0 0 0 46,0 0 0-46,0 0 0-2,0 24 0 0,0-24 0 1,0 23 0-1,24 48 0 0,-24-47 0 10,47-1 0-7,-47 1 0 0,0-1 0 7,0 25 0-7,23-1 0 16,-23-47 0-19,0 0 0 13,0-24 0-7,0 1 0 7,0-48 0-6,0 24 0 8,0 23 0-11,0-23 0-4,0 47 0 1,0-24 0 11,48 24 0-9,-25-23 0 11,24 23 0-11,-23 0 0 11,23 0 0-12,-47 0 0-2,24 23 0 16</inkml:trace>
    </iact:actionData>
  </iact:action>
  <iact:action type="add" startTime="26117">
    <iact:property name="dataType"/>
    <iact:actionData xml:id="d19">
      <inkml:trace xmlns:inkml="http://www.w3.org/2003/InkML" xml:id="stk19" contextRef="#ctx0" brushRef="#br0">12060 1086 0 0,'0'0'0'11,"-47"0"0"-11,23 0 0 1,24 0 0 12,0 0 0-12,0 0 0 17,0 0 0-15,0 0 0 13,0 0 0-14,0 0 0 11,0 0 0-9,0 0 0 1,0 0 0 11,0 0 0-16,0 0 0 11,0 0 0 6,0 0 0-10,0 0 0-7,0 0 0 11,0 0 0 1,0 0 0-4,0 23 0-5,0-23 0 11,0 0 0-12,0 0 0 5,0 24 0 1,0-24 0 0,0 0 0 2,0 24 0-4,0-24 0 8,0 0 0-12,24 0 0 11,23 0 0-4,-47 23 0 4,24-23 0-13,-24 0 0 19,23 0 0-16,1 0 0 8,-24 0 0-9,24-23 0 14,-24 23 0-12,0 0 0 0,0-24 0 13,0 0 0-17,0 1 0 12,0 23 0-9,-24 0 0 13,24 0 0-14,-24-48 0 13,24 48 0-15,-23 0 0 16,23-23 0-13,0 23 0 6</inkml:trace>
    </iact:actionData>
  </iact:action>
  <iact:action type="add" startTime="26669">
    <iact:property name="dataType"/>
    <iact:actionData xml:id="d20">
      <inkml:trace xmlns:inkml="http://www.w3.org/2003/InkML" xml:id="stk20" contextRef="#ctx0" brushRef="#br0">12414 873 0 0,'0'0'0'5,"0"0"0"-5,-23 0 0 4,-1 0 0 9,0 95 0-6,-46 23 0 5,70 71 0-6,0-71 0-1,-48 188 0 10,25-140 0-14,-24-25 0 8,47-46 0-2,-24-24 0 7,24-1 0-8,0-22 0 7,24-48 0-10,-24-24 0 6</inkml:trace>
    </iact:actionData>
  </iact:action>
  <iact:action type="add" startTime="26876">
    <iact:property name="dataType"/>
    <iact:actionData xml:id="d21">
      <inkml:trace xmlns:inkml="http://www.w3.org/2003/InkML" xml:id="stk21" contextRef="#ctx0" brushRef="#br0">12438 1581 0 0,'0'0'0'2,"0"0"0"-1,-24 0 0 6,24 0 0 0,0 24 0 2,-23 47 0 1,23-24 0-1,0-47 0 4,23 71 0-7,1-24 0-2,23-47 0 6,-23 0 0-4,23 0 0 4,-47-47 0-4,0-24 0 4,0 47 0-3,0-23 0 0,0 0 0 2,0 23 0-1,0 24 0 2,-24 0 0-1,24 0 0-1</inkml:trace>
    </iact:actionData>
  </iact:action>
  <iact:action type="add" startTime="27170">
    <iact:property name="dataType"/>
    <iact:actionData xml:id="d22">
      <inkml:trace xmlns:inkml="http://www.w3.org/2003/InkML" xml:id="stk22" contextRef="#ctx0" brushRef="#br0">13193 1133 0 0,'-47'0'0'5,"0"0"0"-3,-1 0 0 11,-22 24 0-9,46-24 0 12,24 0 0-13,-47 0 0 4,47 70 0 5,-47-46 0-4,47 0 0-1,0-1 0-1,47-23 0 5,-24 0 0-5,1 24 0 7,0-24 0-8,-1 0 0 10,24 0 0-14,24 0 0 8,-47 0 0-1,47 0 0-1,-24-24 0 1,-24 24 0 7,48 0 0-8,-24 0 0-5,-47-23 0 11</inkml:trace>
    </iact:actionData>
  </iact:action>
  <iact:action type="add" startTime="27443">
    <iact:property name="dataType"/>
    <iact:actionData xml:id="d23">
      <inkml:trace xmlns:inkml="http://www.w3.org/2003/InkML" xml:id="stk23" contextRef="#ctx0" brushRef="#br0">13264 1157 0 0,'0'0'0'10,"-24"0"0"-10,-23 0 0 0,0 0 0 15,47 0 0-15,0 70 0 19,0-22 0-19,0 46 0 19,0-23 0-15,0 47 0 5,0-95 0-5,47 72 0 14,-23-48 0-12,-1-47 0 7,1 0 0-11</inkml:trace>
    </iact:actionData>
  </iact:action>
  <iact:action type="add" startTime="27660">
    <iact:property name="dataType"/>
    <iact:actionData xml:id="d24">
      <inkml:trace xmlns:inkml="http://www.w3.org/2003/InkML" xml:id="stk24" contextRef="#ctx0" brushRef="#br0">13547 1298 0 0,'0'0'0'8,"-24"24"0"-1,1-24 0-7,23 47 0 11,0-47 0-2,0 24 0-9,0 23 0 9,0-47 0-6,23 23 0 13,1 48 0-12,-24-71 0 9,0 24 0-10,24-24 0 9,23-24 0-7,-47-47 0 12,23 48 0-11,-23-48 0-6,0 71 0 12,0-94 0 4,0 46 0-6,0-22 0-10,-23 70 0 10,-24 0 0-8,47 0 0 9,0 0 0-6</inkml:trace>
    </iact:actionData>
  </iact:action>
  <iact:action type="add" startTime="27942">
    <iact:property name="dataType"/>
    <iact:actionData xml:id="d25">
      <inkml:trace xmlns:inkml="http://www.w3.org/2003/InkML" xml:id="stk25" contextRef="#ctx0" brushRef="#br0">13759 1298 0 0,'0'0'0'13,"0"24"0"-13,-47 23 0 17,47 0 0-17,0-23 0 14,0-1 0-11,47 48 0 16,-23-47 0-17,0-24 0 9,-1 0 0-8,-23 0 0 13,0-24 0-11,24-47 0 8,23 48 0-8,-23-48 0-4,-24 0 0 15,0 48 0-16,-24-1 0 13,-23 0 0-12,23-23 0 18,24 24 0-14,0 23 0 10,-23 0 0-13,-1 0 0 11,24 23 0-10</inkml:trace>
    </iact:actionData>
  </iact:action>
  <iact:action type="add" startTime="28395">
    <iact:property name="dataType"/>
    <iact:actionData xml:id="d26">
      <inkml:trace xmlns:inkml="http://www.w3.org/2003/InkML" xml:id="stk26" contextRef="#ctx0" brushRef="#br0">14397 1227 0 0,'0'0'0'1,"0"0"0"5,0 0 0 5,0 0 0-5,0 0 0 9,0 0 0-12,23 24 0 4,24-24 0 4,-23 0 0-4,0 0 0 2,-1 0 0-1</inkml:trace>
    </iact:actionData>
  </iact:action>
  <iact:action type="add" startTime="28577">
    <iact:property name="dataType"/>
    <iact:actionData xml:id="d27">
      <inkml:trace xmlns:inkml="http://www.w3.org/2003/InkML" xml:id="stk27" contextRef="#ctx0" brushRef="#br0">14467 1440 0 0,'0'0'0'2,"0"0"0"-2,-47-24 0 10,47 24 0-4,0-23 0 1,0 23 0 5,0 0 0-7,0 0 0 4,47 0 0-1,1 0 0 3,-25 0 0 0,1 0 0-3</inkml:trace>
    </iact:actionData>
  </iact:action>
  <iact:action type="add" startTime="28934">
    <iact:property name="dataType"/>
    <iact:actionData xml:id="d28">
      <inkml:trace xmlns:inkml="http://www.w3.org/2003/InkML" xml:id="stk28" contextRef="#ctx0" brushRef="#br0">14939 1251 0 0,'0'0'0'3,"0"0"0"3,0 0 0 5,0-24 0 1,0 24 0-7,24-47 0 7,-24 47 0-7,24 0 0 5,46 0 0-4,-22 0 0 6,-48 0 0-6</inkml:trace>
    </iact:actionData>
  </iact:action>
  <iact:action type="add" startTime="29119">
    <iact:property name="dataType"/>
    <iact:actionData xml:id="d29">
      <inkml:trace xmlns:inkml="http://www.w3.org/2003/InkML" xml:id="stk29" contextRef="#ctx0" brushRef="#br0">15034 1393 0 0,'-47'0'0'10,"23"0"0"-8,24 0 0-2,0 0 0 16,0 0 0-14,0 0 0 9,0 0 0-4,24 0 0-3,46 0 0 4,-22 0 0 3,22 0 0-3,-46 0 0 2</inkml:trace>
    </iact:actionData>
  </iact:action>
  <iact:action type="add" startTime="29304">
    <iact:property name="dataType"/>
    <iact:actionData xml:id="d30">
      <inkml:trace xmlns:inkml="http://www.w3.org/2003/InkML" xml:id="stk30" contextRef="#ctx0" brushRef="#br0">15529 1251 0 0,'0'24'0'3,"0"-24"0"5,-23 0 0-8,-1 0 0 13,24 23 0-13,0 1 0 18,0 23 0-14,24-23 0 7,-1 23 0-5,1-47 0 6,47 0 0-8,-24 0 0 11,-47 0 0-9,71 0 0 5,-48-71 0-5,-23 24 0-3,0 0 0 8,-23 23 0-4,-48-47 0 8,71 48 0-15,-24 23 0 13,-23 0 0-10</inkml:trace>
    </iact:actionData>
  </iact:action>
  <iact:action type="add" startTime="31877">
    <iact:property name="dataType"/>
    <iact:actionData xml:id="d31">
      <inkml:trace xmlns:inkml="http://www.w3.org/2003/InkML" xml:id="stk31" contextRef="#ctx0" brushRef="#br0">10432 3163 0 0,'0'-24'0'8,"-24"24"0"7,24 0 0-8,0 0 0-7,-23 71 0 14,23-24 0-12,0-23 0 12,23 47 0-12,1-24 0 16,-24-23 0-14,23-24 0 8,25 23 0-8,-1-23 0 17,-47 0 0-20,23-23 0 12,-23-25 0-7,0-46 0-3,24 94 0 6,-24-47 0 6,0 23 0-8,0 24 0-6,0 47 0 7,0 1 0-2,0 70 0 12,47 23 0-14,-47-23 0 7,24 24 0-7,-24-48 0 10,0-23 0-9,23-47 0 7,-23-24 0-6,-47 0 0-5,47 0 0 8,-71 0 0-4,48-24 0 9,-1 24 0-11,-47-71 0 12,71 24 0-13</inkml:trace>
    </iact:actionData>
  </iact:action>
  <iact:action type="add" startTime="32303">
    <iact:property name="dataType"/>
    <iact:actionData xml:id="d32">
      <inkml:trace xmlns:inkml="http://www.w3.org/2003/InkML" xml:id="stk32" contextRef="#ctx0" brushRef="#br0">10739 3423 0 0,'0'0'0'1,"0"0"0"6,0 0 0 0,0 0 0-7,0 23 0 7,0-23 0-1,47 47 0 10,0-47 0-13,-23 0 0 12,-24 0 0-13,70 0 0 12,-46 0 0-10,0 0 0 11,-1 0 0-13,-23-70 0 12,0 70 0-8,0-24 0-6,0-23 0 14,-23-24 0-10,-1 71 0 9,0 0 0-11,-23-24 0 12,24 24 0-13,23 0 0 15,-24 24 0-12,24-24 0 13,0 94 0-14,0-46 0 10,0-25 0-7,0 48 0-4,0-24 0 10,24-47 0 2,46 0 0-7,-46 24 0-5,23-24 0 16</inkml:trace>
    </iact:actionData>
  </iact:action>
  <iact:action type="add" startTime="32654">
    <iact:property name="dataType"/>
    <iact:actionData xml:id="d33">
      <inkml:trace xmlns:inkml="http://www.w3.org/2003/InkML" xml:id="stk33" contextRef="#ctx0" brushRef="#br0">11281 3305 0 0,'-23'0'0'1,"-1"-24"0"7,1 24 0 5,23 0 0-9,-48 0 0 5,25 0 0 1,23 24 0-5,0 23 0 2,0 0 0 2,0-47 0 2,0 24 0-5,23-24 0 6,25 23 0-7,-48-23 0 6,23 0 0-4,-23 0 0 3,24 0 0-3,-24-23 0 2,23-1 0-5,-23 24 0 7,0-24 0-3,0 24 0 1,0-23 0 7,0 23 0-16,24 0 0 8,-24 47 0 1,0-47 0 2,47 24 0-4,-23-1 0 4,-24-23 0-7,23 47 0 8</inkml:trace>
    </iact:actionData>
  </iact:action>
  <iact:action type="add" startTime="32978">
    <iact:property name="dataType"/>
    <iact:actionData xml:id="d34">
      <inkml:trace xmlns:inkml="http://www.w3.org/2003/InkML" xml:id="stk34" contextRef="#ctx0" brushRef="#br0">11423 3257 0 0,'0'0'0'13,"0"0"0"-13,0 0 0 0,0 0 0 15,24 24 0-15,-24-24 0 16,47 0 0-13,-47 24 0 12,23 46 0-12,-23-46 0 10,0-24 0-9,0 24 0 0,24-24 0 10,-24 0 0-12,0 0 0 10,0 0 0-8,0 0 0 12,0 0 0-13,24-24 0 15,-24 0 0-18,0-46 0 14,23 46 0-8,24 24 0 6,1 0 0-9,-25 0 0 3</inkml:trace>
    </iact:actionData>
  </iact:action>
  <iact:action type="add" startTime="33288">
    <iact:property name="dataType"/>
    <iact:actionData xml:id="d35">
      <inkml:trace xmlns:inkml="http://www.w3.org/2003/InkML" xml:id="stk35" contextRef="#ctx0" brushRef="#br0">11989 3116 0 0,'-23'0'0'4,"-1"0"0"2,1 0 0 10,23 0 0-16,0 0 0 17,0 0 0-17,0 23 0 16,0-23 0-13,23 24 0 11,24 23 0-11,-47-47 0 14,24 0 0-14,23 0 0 8,-23 0 0-5,-24-47 0-1,0 23 0 6,0 24 0 4,0-23 0-9,0-1 0-6,0 24 0 14,-24-23 0-10,-23 23 0 9,47 0 0-11,-24 0 0 11</inkml:trace>
    </iact:actionData>
  </iact:action>
  <iact:action type="add" startTime="33606">
    <iact:property name="dataType"/>
    <iact:actionData xml:id="d36">
      <inkml:trace xmlns:inkml="http://www.w3.org/2003/InkML" xml:id="stk36" contextRef="#ctx0" brushRef="#br0">12273 2880 0 0,'0'0'0'7,"0"47"0"-5,0 0 0-2,-24-23 0 17,0 117 0-17,1 1 0 15,-24 23 0-13,23 71 0 14,24-70 0-10,-24-25 0 5,1 1 0-10,23-71 0 3,0-1 0 9,0-70 0-10,23 0 0 12,1-23 0-13</inkml:trace>
    </iact:actionData>
  </iact:action>
  <iact:action type="add" startTime="33798">
    <iact:property name="dataType"/>
    <iact:actionData xml:id="d37">
      <inkml:trace xmlns:inkml="http://www.w3.org/2003/InkML" xml:id="stk37" contextRef="#ctx0" brushRef="#br0">12367 3564 0 0,'0'0'0'0,"0"0"0"9,0 0 0-3,-24 24 0 3,24 23 0-1,0-23 0-1,0-1 0 3,0-23 0-3,0 24 0 1,24 0 0 2,0-24 0-4,-24 0 0 6,23 0 0-4,-23-24 0 4,24 0 0-8,-24-23 0 3,0-24 0 6,0 71 0-8,-24-23 0 2,24-1 0 0,-23 24 0 3,23-24 0-1,0 24 0 0</inkml:trace>
    </iact:actionData>
  </iact:action>
  <iact:action type="add" startTime="34097">
    <iact:property name="dataType"/>
    <iact:actionData xml:id="d38">
      <inkml:trace xmlns:inkml="http://www.w3.org/2003/InkML" xml:id="stk38" contextRef="#ctx0" brushRef="#br0">13099 3139 0 0,'-48'0'0'12,"1"0"0"-12,24 0 0 0,-1 24 0 14,-70 23 0 1,70-47 0-7,24 47 0-8,-24-23 0 14,1 0 0-14,-1 23 0 14,24-24 0-9,0 1 0 10,24-24 0-11,-1 0 0 4,1 0 0-3,-24 0 0 9,71 0 0-6,-24 0 0 5,-23 0 0-6,46 0 0-5,-46 0 0 5,23 0 0 12,24 0 0-9</inkml:trace>
    </iact:actionData>
  </iact:action>
  <iact:action type="add" startTime="34360">
    <iact:property name="dataType"/>
    <iact:actionData xml:id="d39">
      <inkml:trace xmlns:inkml="http://www.w3.org/2003/InkML" xml:id="stk39" contextRef="#ctx0" brushRef="#br0">13075 3210 0 0,'0'0'0'3,"-24"0"0"0,-23 0 0 4,24 0 0 4,23 0 0-7,0 47 0 5,0-23 0 1,0 94 0-3,0-24 0 1,0-23 0 13,23 0 0-21,-23 0 0 2,47 0 0 8,-47-48 0-2,0-23 0 1</inkml:trace>
    </iact:actionData>
  </iact:action>
  <iact:action type="add" startTime="34630">
    <iact:property name="dataType"/>
    <iact:actionData xml:id="d40">
      <inkml:trace xmlns:inkml="http://www.w3.org/2003/InkML" xml:id="stk40" contextRef="#ctx0" brushRef="#br0">13641 3375 0 0,'0'0'0'1,"-70"-23"0"4,70 23 0 9,0-47 0-7,0 47 0-6,47 0 0 10,-24 0 0-8,25 0 0 13,-25 0 0-14,72 0 0 14,-72 0 0-14</inkml:trace>
    </iact:actionData>
  </iact:action>
  <iact:action type="add" startTime="34801">
    <iact:property name="dataType"/>
    <iact:actionData xml:id="d41">
      <inkml:trace xmlns:inkml="http://www.w3.org/2003/InkML" xml:id="stk41" contextRef="#ctx0" brushRef="#br0">13689 3541 0 0,'0'0'0'13,"0"-24"0"-12,0 24 0 1,0-24 0 14,0 24 0-16,0 0 0 13,23 0 0-8,24 0 0 9,1 0 0-12,-25 0 0 12,48 0 0-8,-47 0 0 9</inkml:trace>
    </iact:actionData>
  </iact:action>
  <iact:action type="add" startTime="34987">
    <iact:property name="dataType"/>
    <iact:actionData xml:id="d42">
      <inkml:trace xmlns:inkml="http://www.w3.org/2003/InkML" xml:id="stk42" contextRef="#ctx0" brushRef="#br0">14231 3352 0 0,'0'-47'0'8,"0"47"0"0,-23-24 0-8,23 24 0 14,0 0 0-14,23 0 0 21,-23-24 0-21,24 24 0 9,47 0 0 0,-48-23 0 1,25 23 0-7,-48 0 0 10</inkml:trace>
    </iact:actionData>
  </iact:action>
  <iact:action type="add" startTime="35181">
    <iact:property name="dataType"/>
    <iact:actionData xml:id="d43">
      <inkml:trace xmlns:inkml="http://www.w3.org/2003/InkML" xml:id="stk43" contextRef="#ctx0" brushRef="#br0">14349 3446 0 0,'-23'0'0'9,"23"0"0"-7,-47-23 0-2,47 23 0 16,0 0 0-15,0 0 0 14,47 0 0-10,-24 0 0 10,25 0 0-10,-48 0 0-3,70 0 0 6</inkml:trace>
    </iact:actionData>
  </iact:action>
  <iact:action type="add" startTime="35357">
    <iact:property name="dataType"/>
    <iact:actionData xml:id="d44">
      <inkml:trace xmlns:inkml="http://www.w3.org/2003/InkML" xml:id="stk44" contextRef="#ctx0" brushRef="#br0">14939 3305 0 0,'-47'47'0'4,"47"-24"0"-4,-71 1 0 6,71-24 0 5,0 24 0-8,0-24 0 10,24 23 0-10,23-23 0 15,0 0 0-18,-23 0 0 7,0 0 0 5,46 0 0-8,-46-23 0 8,0 23 0-7,-24-24 0 6,0 0 0-6,0 1 0 11,-48-24 0-16,-22 23 0 17,46 24 0-16,24 0 0 12</inkml:trace>
    </iact:actionData>
  </iact:action>
  <iact:action type="add" startTime="36264">
    <iact:property name="dataType"/>
    <iact:actionData xml:id="d45">
      <inkml:trace xmlns:inkml="http://www.w3.org/2003/InkML" xml:id="stk45" contextRef="#ctx0" brushRef="#br0">17370 3281 0 0,'0'0'0'4,"0"-24"0"-3,-23-23 0 3,-1-24 0 4,24 71 0-1,-23 0 0 4,23 0 0-5,-48 71 0 6,25 0 0-5,23 47 0 2,0-71 0 2,0 24 0-7,71-24 0 7,-48-47 0-3,24 24 0 5,-23-24 0-10,70-24 0 9,-70 1 0-7,-24-72 0 1,24 48 0 5,23 0 0 0,-47-24 0-8,0 71 0 8,0 0 0-3,-47 0 0-3,47 118 0 6,0-24 0-5,0-23 0 9,0 47 0-11,47 0 0 6,-47 0 0-2,0-47 0 2,0 0 0-7,0-24 0 8,-47-23 0 0,23-24 0-6,24 0 0 4,-47-24 0-2,47 1 0 10</inkml:trace>
    </iact:actionData>
  </iact:action>
  <iact:action type="add" startTime="36661">
    <iact:property name="dataType"/>
    <iact:actionData xml:id="d46">
      <inkml:trace xmlns:inkml="http://www.w3.org/2003/InkML" xml:id="stk46" contextRef="#ctx0" brushRef="#br0">17748 3423 0 0,'0'0'0'11,"0"0"0"-11,0 0 0 0,0 0 0 15,0 0 0-11,24 0 0 10,-24 0 0-11,23 0 0 11,-23 23 0-10,24-23 0 4,47 0 0 1,-48-23 0-3,1-1 0 6,-1 0 0 2,25-46 0-8,-48 46 0-4,0 0 0 14,-71 1 0-16,47-1 0 19,1 24 0-17,-48 0 0 12,47 24 0-11,24-1 0 10,0 1 0-9,-23 47 0 14,23-24 0-16,0-23 0-2,0 46 0 21,23-22 0-20,1-25 0 11,70-23 0-7,-47 0 0 6</inkml:trace>
    </iact:actionData>
  </iact:action>
  <iact:action type="add" startTime="36987">
    <iact:property name="dataType"/>
    <iact:actionData xml:id="d47">
      <inkml:trace xmlns:inkml="http://www.w3.org/2003/InkML" xml:id="stk47" contextRef="#ctx0" brushRef="#br0">18362 3305 0 0,'0'-24'0'3,"-24"24"0"-1,-23 0 0 4,0 0 0 1,23 0 0 4,0 0 0-5,1 24 0 6,-1 46 0-5,-23-46 0-2,47 0 0 5,0 46 0 5,71-70 0-11,-48 24 0 2,1-24 0 2,47 0 0 3,-24-24 0-2,-23-23 0 0,-24 24 0-2,23-1 0 3,24 0 0-3,-23 1 0 4,-24-24 0 0,0 47 0-7,0 0 0 5,0 47 0-2,0 0 0-2,0-23 0 4,0 46 0 0,0-46 0 0,0 23 0 4,0-47 0-10,0 0 0 6</inkml:trace>
    </iact:actionData>
  </iact:action>
  <iact:action type="add" startTime="37302">
    <iact:property name="dataType"/>
    <iact:actionData xml:id="d48">
      <inkml:trace xmlns:inkml="http://www.w3.org/2003/InkML" xml:id="stk48" contextRef="#ctx0" brushRef="#br0">18574 3281 0 0,'0'0'0'11,"0"24"0"-10,0-24 0 0,0 47 0 18,0-24 0-17,0 1 0 12,0 0 0-11,0-24 0 13,0 70 0-12,0-46 0 8,24 23 0-8,-24-47 0-2,0 0 0 9,0 0 0-5,0 0 0 6,0 0 0 0,0-47 0-7,0 23 0-3,0-46 0 19,0 46 0-21,23 24 0 13,1-24 0-9,-24 1 0 13,0 23 0-13</inkml:trace>
    </iact:actionData>
  </iact:action>
  <iact:action type="add" startTime="37770">
    <iact:property name="dataType"/>
    <iact:actionData xml:id="d49">
      <inkml:trace xmlns:inkml="http://www.w3.org/2003/InkML" xml:id="stk49" contextRef="#ctx0" brushRef="#br0">19282 3139 0 0,'-47'0'0'10,"23"0"0"-10,24 24 0 3,-23 23 0 11,23-47 0-13,0 24 0 14,23-1 0-11,1-23 0 12,-24 24 0-13,71-24 0 14,-48 0 0-13,1 0 0 8,-24 0 0-7,0-47 0-5,0 23 0 12,0-47 0-8,0 48 0 16,0-1 0-19,0 1 0 13,0-25 0-14,0 48 0 17,0 0 0-16,0 71 0 17</inkml:trace>
    </iact:actionData>
  </iact:action>
  <iact:action type="add" startTime="38068">
    <iact:property name="dataType"/>
    <iact:actionData xml:id="d50">
      <inkml:trace xmlns:inkml="http://www.w3.org/2003/InkML" xml:id="stk50" contextRef="#ctx0" brushRef="#br0">19636 2856 0 0,'0'0'0'11,"0"0"0"-11,-24 24 0 1,1-24 0 19,-48 47 0-20,71 24 0 18,-24 94 0-12,1 24 0 3,-1 0 0-7,24-24 0 5,0-47 0 6,0 0 0-11,0-71 0 8,0 24 0-3,24-47 0 5,-1-24 0-2</inkml:trace>
    </iact:actionData>
  </iact:action>
  <iact:action type="add" startTime="38271">
    <iact:property name="dataType"/>
    <iact:actionData xml:id="d51">
      <inkml:trace xmlns:inkml="http://www.w3.org/2003/InkML" xml:id="stk51" contextRef="#ctx0" brushRef="#br0">19730 3493 0 0,'0'24'0'13,"0"0"0"-13,-23-24 0 0,-24 23 0 18,47-23 0-18,0 71 0 14,0-47 0-12,47-1 0 14,-24 1 0-14,-23 0 0 14,48-24 0-12,-48 0 0 10,23-24 0-9,24 0 0-5,-47-23 0 12,0-24 0-5,0 71 0 6,-47-47 0-11,24 23 0 10,23 24 0-7,0 0 0 9,0 0 0-12</inkml:trace>
    </iact:actionData>
  </iact:action>
  <iact:action type="add" startTime="38580">
    <iact:property name="dataType"/>
    <iact:actionData xml:id="d52">
      <inkml:trace xmlns:inkml="http://www.w3.org/2003/InkML" xml:id="stk52" contextRef="#ctx0" brushRef="#br0">20368 3116 0 0,'-24'0'0'1,"24"23"0"0,-24-23 0 5,24 71 0 4,0-47 0 0,0 23 0-3,0 71 0 3,0 0 0-1,0-71 0-2,0 71 0 1,0-70 0 0,24-1 0 1,-24-47 0-2,24 0 0 2</inkml:trace>
    </iact:actionData>
  </iact:action>
  <iact:action type="add" startTime="38778">
    <iact:property name="dataType"/>
    <iact:actionData xml:id="d53">
      <inkml:trace xmlns:inkml="http://www.w3.org/2003/InkML" xml:id="stk53" contextRef="#ctx0" brushRef="#br0">20604 3375 0 0,'0'24'0'4,"-48"-24"0"-3,1 24 0 5,47-1 0 3,0 24 0-1,0 1 0 3,47-25 0-3,1-23 0 1,-25 0 0 1,48 0 0-6,-47 0 0 7,-1 0 0-6,1-47 0 7,-24-24 0-6,0 48 0 4,0-1 0-3,-24-23 0 3,1 0 0 4,-1 23 0 108,-23 24 0-110,23 0 0-11,24 0 0 0,0 0 0-1</inkml:trace>
    </iact:actionData>
  </iact:action>
  <iact:action type="add" startTime="39083">
    <iact:property name="dataType"/>
    <iact:actionData xml:id="d54">
      <inkml:trace xmlns:inkml="http://www.w3.org/2003/InkML" xml:id="stk54" contextRef="#ctx0" brushRef="#br0">20910 3399 0 0,'0'0'0'0,"0"0"0"1,0 0 0-1,0 24 0 0,0-24 0 12,0 23 0-11,0 24 0 0,0-47 0 12,0 24 0-7,0 0 0 7,24-24 0-7,-24 0 0 7,47 0 0-5,-23-48 0-8,-24 1 0 9,0 24 0 5,0-1 0-5,0-23 0-8,0-24 0 11,0 71 0 9,-24-24 0-21,-23 1 0 4,47 23 0 9,-24 23 0-8,24 1 0 9,0-24 0-9</inkml:trace>
    </iact:actionData>
  </iact:action>
  <iact:action type="add" startTime="39472">
    <iact:property name="dataType"/>
    <iact:actionData xml:id="d55">
      <inkml:trace xmlns:inkml="http://www.w3.org/2003/InkML" xml:id="stk55" contextRef="#ctx0" brushRef="#br0">21784 2974 0 0,'-24'0'0'10,"24"24"0"-4,0-24 0-6,0 0 0 8,-24 71 0-5,24-24 0 12,0-24 0-12,0 48 0 13,0-24 0-15,24-23 0 19</inkml:trace>
    </iact:actionData>
  </iact:action>
  <iact:action type="add" startTime="39641">
    <iact:property name="dataType"/>
    <iact:actionData xml:id="d56">
      <inkml:trace xmlns:inkml="http://www.w3.org/2003/InkML" xml:id="stk56" contextRef="#ctx0" brushRef="#br0">21760 3777 0 0,'0'0'0'2,"0"0"0"-2,0 0 0 3,-24 0 0 10,24 0 0-10,-23 0 0 9,23 0 0-6,0 0 0 4,0 0 0-6,0 23 0 4,0-23 0-3,0 24 0 7,0 0 0-2</inkml:trace>
    </iact:actionData>
  </iact:action>
  <iact:action type="add" startTime="39844">
    <iact:property name="dataType"/>
    <iact:actionData xml:id="d57">
      <inkml:trace xmlns:inkml="http://www.w3.org/2003/InkML" xml:id="stk57" contextRef="#ctx0" brushRef="#br0">22114 3281 0 0,'0'0'0'4,"0"0"0"-2,0 0 0-2,0 0 0 10,0 0 0-5,0 0 0 11,24 0 0-12,-1 0 0 10,1 0 0-9,47 0 0-1,-48 0 0 5</inkml:trace>
    </iact:actionData>
  </iact:action>
  <iact:action type="add" startTime="40014">
    <iact:property name="dataType"/>
    <iact:actionData xml:id="d58">
      <inkml:trace xmlns:inkml="http://www.w3.org/2003/InkML" xml:id="stk58" contextRef="#ctx0" brushRef="#br0">22208 3493 0 0,'-23'0'0'4,"-1"0"0"-4,24 0 0 6,0 0 0 1,-23 0 0 9,23 0 0 2,23 0 0-18,24 0 0 1,24 0 0 11,-24 0 0-9,48 0 0 10</inkml:trace>
    </iact:actionData>
  </iact:action>
  <iact:action type="add" startTime="40198">
    <iact:property name="dataType"/>
    <iact:actionData xml:id="d59">
      <inkml:trace xmlns:inkml="http://www.w3.org/2003/InkML" xml:id="stk59" contextRef="#ctx0" brushRef="#br0">22822 3281 0 0,'-47'0'0'9,"23"0"0"-8,24 0 0 0,0 0 0 8,0 0 0-4,-23 71 0 6,23-24 0-3,0-23 0 4,23 46 0-8,1-46 0 4,23 0 0 2,-23-24 0-2,23 0 0 1,-24-24 0-2,-23-47 0 3,0 24 0-3,0 0 0 5,0-24 0-8,-23 47 0 12,23 1 0-16,-24-1 0 17,1 24 0-16,-1 0 0 13</inkml:trace>
    </iact:actionData>
  </iact:action>
  <iact:action type="add" startTime="42253">
    <iact:property name="dataType"/>
    <iact:actionData xml:id="d60">
      <inkml:trace xmlns:inkml="http://www.w3.org/2003/InkML" xml:id="stk60" contextRef="#ctx0" brushRef="#br0">16096 3871 0 0,'0'0'0'6,"0"0"0"1,0 0 0-6,0 0 0 15,0 0 0-14,-24 0 0 12,24-23 0-12,0-25 0 15,0-22 0-15,0 46 0 13,-23-23 0-11,-1-48 0 11,24 72 0-10,-47-25 0-4,23-22 0 14,24 46 0-14,0-70 0 15,-23 70 0-11,-25-23 0 5,1 23 0-7,47-47 0 16,-23 71 0-17,23-23 0 10,-24-1 0-9,0 1 0 14,24-25 0-13,0 25 0 9,0-1 0-4,0-23 0-8,0-24 0 8,0 71 0-9,0-23 0 15,0-1 0-11,0 24 0 12,0 0 0-15,0 0 0 17,0 0 0-16,0 0 0 12,0 0 0-6,0-24 0 3,24 24 0-6,0 0 0-3,-24-47 0 9,23 47 0 8,-23 0 0-13,47 0 0-6,1 0 0 13,-25 47 0-11,-23-23 0 16,0-24 0-16,24 0 0 10,23 24 0-9,-23-1 0 11,-24-23 0-11,23 0 0 13,-23 24 0-11,0-24 0-4,0 0 0 11,0 47 0-7,0-23 0 7,0-1 0-9,-23 1 0 16,-48-1 0-16,47 48 0 8,24-47 0-9,-23-1 0 13,-1 1 0-10,0 23 0 4,-23-23 0 0,24-1 0 8,23 1 0-15,-24 47 0 0,0-24 0 12,24-23 0-11,-23 46 0 11,23-22 0-12,0-25 0 10,0 48 0-11,0-24 0 18,0-47 0-17,23 24 0 11,-23 0 0-10,0 23 0 15,24-47 0-14,0 0 0 13,-24 23 0-15,23-23 0-2,24 0 0 12,-23-23 0-10,0-24 0 13,-1 23 0-10,-23-23 0 8,24-48 0-11,23 95 0 12,-47-47 0-7,24 23 0 11,-24-23 0-17,23 24 0 11,-23 23 0-8,0-24 0 9,0 24 0-8</inkml:trace>
    </iact:actionData>
  </iact:action>
  <iact:action type="add" startTime="43372">
    <iact:property name="dataType"/>
    <iact:actionData xml:id="d61">
      <inkml:trace xmlns:inkml="http://www.w3.org/2003/InkML" xml:id="stk61" contextRef="#ctx0" brushRef="#br0">16615 3777 0 0,'0'0'0'15,"-24"0"0"-15,-23 0 0 5,47-47 0 5,-23 47 0-1,23 0 0-2,0-24 0 2,0 24 0 0,0 0 0-2,0-24 0 4,-24 24 0-2,0-23 0-4,1-1 0 2,23-47 0 1,-47 71 0 2,23-23 0 9,0-1 0-19,1 0 0 6,-1-46 0 7,-47 46 0-6,71 0 0 2,0-46 0-5,-23 46 0 8,23-23 0-7,-24 23 0 7,24-70 0-9,0 70 0 10,0-70 0-7,0 70 0 5,0-23 0-7,0 0 0 4,0 23 0 3,24 24 0-4,-1-23 0 3,-23-1 0-4,0 24 0 3,24 0 0 1,23 0 0 0,-23 0 0-5,-1-24 0 7,-23 24 0-7,0 0 0 8,24 0 0-10,-24 0 0 5,0 24 0 0,0-24 0-1,24 0 0 6,-24 0 0-7,0 0 0 2,0 0 0 3,0 24 0-1,0-1 0-4,-24 1 0 7,24 23 0-11,-24 0 0 10,24-23 0-6,-23 70 0 2,-1-47 0-1,24 24 0 7,-47 0 0-11,23-47 0 6,24 70 0-1,0-47 0 0,0 24 0 0,0-24 0 5,0-47 0-5,0 95 0-3,0-72 0 8,0 1 0-8,24-24 0 6,-24 24 0-7,0-24 0 10,47 47 0-1,-47-47 0-11,24 0 0 2,-1 0 0 3,-23-47 0 2,24 23 0 1,-24 0 0-5,24-23 0 8,23-24 0 2,-24 24 0-13,1-24 0 6,0 48 0-4,-24-25 0 12,0-22 0-14,0 46 0 9,0 24 0-5,0 0 0 7,0 0 0-8,0 0 0 4</inkml:trace>
    </iact:actionData>
  </iact:action>
  <iact:action type="add" startTime="44940">
    <iact:property name="dataType"/>
    <iact:actionData xml:id="d62">
      <inkml:trace xmlns:inkml="http://www.w3.org/2003/InkML" xml:id="stk62" contextRef="#ctx0" brushRef="#br0">10101 3021 0 0,'-70'-23'0'5,"-25"23"0"-5,24 23 0 5,1 72 0 10,22 46 0-13,25 25 0 11,23 46 0 1,0 24 0-13,23-23 0 7,95-25 0 1,-23-93 0 6,-24-71 0-10,23-1 0 2</inkml:trace>
    </iact:actionData>
  </iact:action>
  <iact:action type="add" startTime="45532">
    <iact:property name="dataType"/>
    <iact:actionData xml:id="d63">
      <inkml:trace xmlns:inkml="http://www.w3.org/2003/InkML" xml:id="stk63" contextRef="#ctx0" brushRef="#br0">23341 2691 0 0,'0'-24'0'1,"0"1"0"1,0-25 0 5,0 48 0 11,71 0 0-18,-47 0 0 15,23 118 0-11,47-23 0 1,-70 94 0 13,47 23 0-17,-48 1 0 6,-23-1 0 1,-23-23 0 1,-48-24 0-1,0 0 0 3,0-47 0-4,24-23 0 4,-24-48 0 1</inkml:trace>
    </iact:actionData>
  </iact:action>
  <iact:action type="add" startTime="47023">
    <iact:property name="dataType"/>
    <iact:actionData xml:id="d64">
      <inkml:trace xmlns:inkml="http://www.w3.org/2003/InkML" xml:id="stk64" contextRef="#ctx0" brushRef="#br0">8591 3281 0 0,'0'0'0'15,"0"0"0"-14,-24 0 0-1,1 24 0 7,23 70 0 0,0 0 0 8,0 95 0-9,23-23 0 12,1-1 0-17,-24-47 0-1,0-24 0 16,0-47 0-13,0-47 0 8,0 0 0-7,24-47 0 10</inkml:trace>
    </iact:actionData>
  </iact:action>
  <iact:action type="add" startTime="47232">
    <iact:property name="dataType"/>
    <iact:actionData xml:id="d65">
      <inkml:trace xmlns:inkml="http://www.w3.org/2003/InkML" xml:id="stk65" contextRef="#ctx0" brushRef="#br0">8851 3352 0 0,'0'0'0'3,"0"0"0"-3,0 0 0 6,0 0 0 6,0 0 0-5,23 47 0 3,-23 47 0-5,0-23 0 8,0 95 0-2,0-25 0-9,0-23 0 10,24-23 0-3,-24-48 0-1,47-47 0 1,-47 0 0 0</inkml:trace>
    </iact:actionData>
  </iact:action>
  <iact:action type="add" startTime="52282">
    <iact:property name="dataType"/>
    <iact:actionData xml:id="d66">
      <inkml:trace xmlns:inkml="http://www.w3.org/2003/InkML" xml:id="stk66" contextRef="#ctx0" brushRef="#br0">26716 1983 0 0,'0'0'0'1,"0"0"0"4,0-24 0 2,0 24 0 1,0 0 0 5,0 0 0-9,71 0 0 4,-48 0 0 2,25 0 0-4,-25 47 0 5,24-47 0-2,-23 71 0-3,-24 0 0 4,0-47 0 2,-71 94 0-5,24-48 0 3,0 1 0 0,-24-47 0-3,71 23 0 0,-47-47 0 1,23 0 0-2,24 0 0 1,0-47 0 1,0 47 0-2,24-24 0 3,-1 24 0 2,1 0 0-2,0 0 0 2,46 0 0-1,-22 0 0-5,-25 0 0 13,72-23 0-18,-72 23 0 4</inkml:trace>
    </iact:actionData>
  </iact:action>
  <iact:action type="add" startTime="52626">
    <iact:property name="dataType"/>
    <iact:actionData xml:id="d67">
      <inkml:trace xmlns:inkml="http://www.w3.org/2003/InkML" xml:id="stk67" contextRef="#ctx0" brushRef="#br0">27519 1936 0 0,'0'0'0'0,"-24"-71"0"3,24 47 0 6,-71-70 0 0,71 70 0-1,-23 24 0 0,-72 0 0 2,72 0 0 0,-25 118 0-1,-22-71 0-5,70 24 0 10,0-24 0-9,0 24 0 7,47-47 0-9,24-1 0 7,-71-23 0 2,70 0 0-10,-22-23 0 11,-25-48 0-7,1 47 0 3,23-23 0-5,-47 24 0 7,0-25 0-3,0 25 0 2,0 23 0-3,0 0 0-1,0 71 0 5,0 23 0 4,-47 48 0-13,47 46 0 4,-24-22 0 6,24-25 0-8,0-23 0 9,-23-47 0-5,23-47 0 9,0 23 0-16,0-47 0 7,0-47 0-2,23 0 0 4</inkml:trace>
    </iact:actionData>
  </iact:action>
  <iact:action type="add" startTime="53086">
    <iact:property name="dataType"/>
    <iact:actionData xml:id="d68">
      <inkml:trace xmlns:inkml="http://www.w3.org/2003/InkML" xml:id="stk68" contextRef="#ctx0" brushRef="#br0">27920 1936 0 0,'0'0'0'4,"0"0"0"1,0 0 0-1,0 0 0 3,47 0 0 8,-23 0 0-9,46 0 0-5,-70 0 0 13,48 0 0-13,-25 0 0-1,72 0 0 22,-48 0 0-22</inkml:trace>
    </iact:actionData>
  </iact:action>
  <iact:action type="add" startTime="53253">
    <iact:property name="dataType"/>
    <iact:actionData xml:id="d69">
      <inkml:trace xmlns:inkml="http://www.w3.org/2003/InkML" xml:id="stk69" contextRef="#ctx0" brushRef="#br0">27802 2242 0 0,'-24'0'0'1,"-23"0"0"6,47-23 0 5,71-48 0 1,0 71 0-12,47 0 0 9,-24-24 0-1,-47 24 0 3,71 0 0-8,-94 0 0 5,70 24 0 3,-94-24 0-7,47 0 0 1,-47-24 0 11</inkml:trace>
    </iact:actionData>
  </iact:action>
  <iact:action type="add" startTime="53439">
    <iact:property name="dataType"/>
    <iact:actionData xml:id="d70">
      <inkml:trace xmlns:inkml="http://www.w3.org/2003/InkML" xml:id="stk70" contextRef="#ctx0" brushRef="#br0">28203 1983 0 0,'-47'0'0'1,"23"0"0"2,24 23 0 0,-23-23 0 4,-1 24 0 5,0 23 0 0,24 24 0-4,0 47 0 2,0-24 0-3,0-23 0 0,0 24 0 3,0-48 0-7,0-47 0 12,0 0 0-4</inkml:trace>
    </iact:actionData>
  </iact:action>
  <iact:action type="add" startTime="53599">
    <iact:property name="dataType"/>
    <iact:actionData xml:id="d71">
      <inkml:trace xmlns:inkml="http://www.w3.org/2003/InkML" xml:id="stk71" contextRef="#ctx0" brushRef="#br0">28132 2290 0 0,'0'0'0'1,"0"0"0"14,0-24 0-12,0 24 0 9,0 0 0-8,71 24 0 12,0-1 0-15,-71 72 0 4,71-72 0 8,-48 72 0-6,1-95 0 1,-24 23 0-3,0-23 0 12</inkml:trace>
    </iact:actionData>
  </iact:action>
  <iact:action type="add" startTime="57275">
    <iact:property name="dataType"/>
    <iact:actionData xml:id="d72">
      <inkml:trace xmlns:inkml="http://www.w3.org/2003/InkML" xml:id="stk72" contextRef="#ctx0" brushRef="#br0">1652 5996 0 0,'0'0'0'14,"-23"47"0"-14,23-23 0 1,0 23 0 8,-24 47 0 0,24-47 0-4,0 71 0 12,0-70 0-17,0 22 0 14,0-22 0-8,0-25 0 7,24-23 0-12</inkml:trace>
    </iact:actionData>
  </iact:action>
  <iact:action type="add" startTime="57453">
    <iact:property name="dataType"/>
    <iact:actionData xml:id="d73">
      <inkml:trace xmlns:inkml="http://www.w3.org/2003/InkML" xml:id="stk73" contextRef="#ctx0" brushRef="#br0">2077 5972 0 0,'0'0'0'3,"0"0"0"-3,0 0 0 8,0 24 0 1,0 23 0-2,-23 24 0 3,23 23 0-4,0-47 0 4,0 48 0 4,0-24 0-13,0-1 0 10,0-22 0-3,0-25 0 4,0-23 0-2,23 0 0-8</inkml:trace>
    </iact:actionData>
  </iact:action>
  <iact:action type="add" startTime="57621">
    <iact:property name="dataType"/>
    <iact:actionData xml:id="d74">
      <inkml:trace xmlns:inkml="http://www.w3.org/2003/InkML" xml:id="stk74" contextRef="#ctx0" brushRef="#br0">2219 6090 0 0,'0'-23'0'6,"0"-48"0"-6,-24 47 0 1,24 1 0 16,0-1 0-12,24 0 0 0,-24-23 0 5,71 23 0-2,-48 24 0 3,1 0 0-7,-1 0 0 9,1 0 0-3,23 0 0 1,-23 0 0-9,-1 71 0 11,-23-23 0-10,0-1 0 8,24 71 0-4,-24-24 0 8,0-23 0-14,-24 47 0 15,24-24 0-13,-23-23 0 6,-1 24 0 1,-23-72 0-3,47 1 0 2,0-24 0-5,-24 0 0 11,24 0 0-12,-23-24 0 9</inkml:trace>
    </iact:actionData>
  </iact:action>
  <iact:action type="add" startTime="57949">
    <iact:property name="dataType"/>
    <iact:actionData xml:id="d75">
      <inkml:trace xmlns:inkml="http://www.w3.org/2003/InkML" xml:id="stk75" contextRef="#ctx0" brushRef="#br0">2195 6208 0 0,'0'0'0'5,"0"0"0"-5,-23-23 0 7,23 23 0 1,0-48 0-4,0 48 0 10,47-23 0-12,-47 23 0 14,71 0 0-12,-24 0 0 10,-24 0 0-11,1 23 0 4,23-23 0-1</inkml:trace>
    </iact:actionData>
  </iact:action>
  <iact:action type="add" startTime="58129">
    <iact:property name="dataType"/>
    <iact:actionData xml:id="d76">
      <inkml:trace xmlns:inkml="http://www.w3.org/2003/InkML" xml:id="stk76" contextRef="#ctx0" brushRef="#br0">2219 6397 0 0,'-24'0'0'8,"24"0"0"-4,-23 0 0 15,23 0 0-19,23-24 0 15,1 24 0-13,-1 0 0 14,48 0 0-12,-47 0 0 8,23 0 0-9,24-23 0 15</inkml:trace>
    </iact:actionData>
  </iact:action>
  <iact:action type="add" startTime="58311">
    <iact:property name="dataType"/>
    <iact:actionData xml:id="d77">
      <inkml:trace xmlns:inkml="http://www.w3.org/2003/InkML" xml:id="stk77" contextRef="#ctx0" brushRef="#br0">2880 6114 0 0,'0'0'0'5,"0"0"0"-5,0 0 0 7,0 0 0 1,0 0 0 1,0 71 0 2,0-48 0-3,0 24 0 0,0-23 0 1,23 47 0-1,-23-24 0-2,0-47 0 2,0 24 0 4</inkml:trace>
    </iact:actionData>
  </iact:action>
  <iact:action type="add" startTime="58526">
    <iact:property name="dataType"/>
    <iact:actionData xml:id="d78">
      <inkml:trace xmlns:inkml="http://www.w3.org/2003/InkML" xml:id="stk78" contextRef="#ctx0" brushRef="#br0">3304 5689 0 0,'0'0'0'4,"-23"23"0"5,23 25 0 2,0-1 0-5,0-24 0 2,0 1 0 0,0 47 0 2,0-24 0 2,0-23 0-7,0 23 0 11,0 0 0-15,0-47 0 16</inkml:trace>
    </iact:actionData>
  </iact:action>
  <iact:action type="add" startTime="58695">
    <iact:property name="dataType"/>
    <iact:actionData xml:id="d79">
      <inkml:trace xmlns:inkml="http://www.w3.org/2003/InkML" xml:id="stk79" contextRef="#ctx0" brushRef="#br0">3328 5783 0 0,'0'0'0'12,"-47"-23"0"-12,47-25 0 1,0 48 0 14,0-23 0-14,0 23 0 17,0 0 0-15,71 0 0 3,-48 0 0-1,72 0 0 5,-48 0 0 1,24 0 0-7,-24 0 0 10,-47 23 0-10,0 48 0 7,-47-24 0-6,-48-23 0 9,48 47 0-11,-47-24 0 15,70-47 0-17,-23 24 0 14,0-24 0-12,47 0 0 2,0 0 0 5,47 0 0 5,24-24 0-10,-48 1 0-1,72-1 0 5,-72 24 0-2,48 0 0 3,-47 0 0-3,23 0 0 9,-47 0 0-15</inkml:trace>
    </iact:actionData>
  </iact:action>
  <iact:action type="add" startTime="59047">
    <iact:property name="dataType"/>
    <iact:actionData xml:id="d80">
      <inkml:trace xmlns:inkml="http://www.w3.org/2003/InkML" xml:id="stk80" contextRef="#ctx0" brushRef="#br0">3210 6208 0 0,'0'0'0'2,"0"0"0"9,-24 0 0-4,24 0 0 0,0 0 0 0,24-23 0 5,47 23 0-8,-24-48 0 9,-23 48 0-7,70-23 0 3,-47 23 0-4,-23 0 0 9,23 23 0-6,-47 25 0 1,0-25 0-5,-71 24 0 10,24 24 0-11,-47 0 0 5,70-71 0 0,-23 71 0 1,0-48 0 0,47-23 0-2,0 0 0 2,47-70 0 0,24 46 0 0,-1 24 0-1,-22-47 0 1,46 23 0-2,-47 24 0 3,-23-47 0-3,47 47 0 2,-24 0 0 1,-24 71 0-4,-23-24 0 10,0-23 0-15,-23 46 0 5,-72-22 0 6,72-25 0-6,-48 24 0 2,24-23 0 2,0-24 0-2</inkml:trace>
    </iact:actionData>
  </iact:action>
  <iact:action type="add" startTime="61097">
    <iact:property name="dataType"/>
    <iact:actionData xml:id="d81">
      <inkml:trace xmlns:inkml="http://www.w3.org/2003/InkML" xml:id="stk81" contextRef="#ctx0" brushRef="#br0">6868 6255 0 0,'0'-47'0'8,"0"47"0"-1,0-94 0-6,0 70 0 7,0-70 0-3,0 70 0 8,0-23 0-3,0 23 0 2,0-23 0 7,24 23 0-17,-1 24 0 4,25 0 0-6,-1 24 0 17,-24 47 0-10,1-24 0 5,47 24 0-12,-48 0 0 10,1 0 0-3,-24-24 0 3,24-24 0-10,23 1 0 20,-47 23 0-18,0-23 0 7,0-24 0-5,0 0 0 12</inkml:trace>
    </iact:actionData>
  </iact:action>
  <iact:action type="add" startTime="61388">
    <iact:property name="dataType"/>
    <iact:actionData xml:id="d82">
      <inkml:trace xmlns:inkml="http://www.w3.org/2003/InkML" xml:id="stk82" contextRef="#ctx0" brushRef="#br0">7246 5830 0 0,'0'0'0'3,"0"0"0"2,0 0 0 1,-47-23 0 6,23 23 0-5,24 23 0-6,-24 72 0 12,-23-24 0-8,-24 47 0 11,71-24 0-15,-47-23 0 14,24 23 0-11,23-70 0 6,0-24 0-5,0 0 0 4</inkml:trace>
    </iact:actionData>
  </iact:action>
  <iact:action type="add" startTime="61723">
    <iact:property name="dataType"/>
    <iact:actionData xml:id="d83">
      <inkml:trace xmlns:inkml="http://www.w3.org/2003/InkML" xml:id="stk83" contextRef="#ctx0" brushRef="#br0">7694 5712 0 0,'0'0'0'9,"0"-23"0"0,0 23 0-9,-23 0 0 7,23 0 0-3,0 23 0 10,0 48 0-9,0-24 0 10,0 24 0-14,0-23 0 13,0-1 0-13,0 71 0 21,-48-95 0-22,48 48 0 13,0-24 0-8</inkml:trace>
    </iact:actionData>
  </iact:action>
  <iact:action type="add" startTime="61913">
    <iact:property name="dataType"/>
    <iact:actionData xml:id="d84">
      <inkml:trace xmlns:inkml="http://www.w3.org/2003/InkML" xml:id="stk84" contextRef="#ctx0" brushRef="#br0">7812 5807 0 0,'0'0'0'9,"0"-24"0"-9,0 1 0 5,0-48 0 6,0 71 0-8,0 0 0 12,24-24 0-13,-24 1 0 0,23 23 0 11,1-24 0-12,0 24 0 5,46-47 0 8,-22 23 0-5,-48 24 0-9,70 0 0 13,-46 0 0-10,-24 24 0 11,24 23 0-13,-24 24 0 18,0 0 0-17,0-1 0 8,0 25 0-5,0-24 0 8,0 47 0-10,0-24 0 5,0-47 0 1,-24 48 0 9,24-48 0-13,0-47 0-4,-24 24 0 16,24-24 0-14,-47 0 0 9,24-24 0-9,23 24 0 9,0-24 0-8</inkml:trace>
    </iact:actionData>
  </iact:action>
  <iact:action type="add" startTime="62275">
    <iact:property name="dataType"/>
    <iact:actionData xml:id="d85">
      <inkml:trace xmlns:inkml="http://www.w3.org/2003/InkML" xml:id="stk85" contextRef="#ctx0" brushRef="#br0">7741 5854 0 0,'0'0'0'9,"0"-24"0"-9,0 24 0 0,0 0 0 15,24 0 0-14,47 0 0 13,-48 0 0-10,25 0 0 10,-1 0 0-13,24 0 0 10,-71 0 0-2,94 0 0 10,-94 24 0-19,24-24 0 15</inkml:trace>
    </iact:actionData>
  </iact:action>
  <iact:action type="add" startTime="62463">
    <iact:property name="dataType"/>
    <iact:actionData xml:id="d86">
      <inkml:trace xmlns:inkml="http://www.w3.org/2003/InkML" xml:id="stk86" contextRef="#ctx0" brushRef="#br0">7812 6067 0 0,'-47'0'0'2,"23"0"0"4,24 0 0-6,0 0 0 10,0-24 0 7,0 24 0-8,24-47 0-9,47 47 0 10,-24 0 0-8,-23 0 0 12,70 0 0-10,-70 0 0 15,-1 47 0-16,24-47 0 10</inkml:trace>
    </iact:actionData>
  </iact:action>
  <iact:action type="add" startTime="66859">
    <iact:property name="dataType"/>
    <iact:actionData xml:id="d87">
      <inkml:trace xmlns:inkml="http://www.w3.org/2003/InkML" xml:id="stk87" contextRef="#ctx0" brushRef="#br0">8709 5783 0 0,'0'0'0'1,"0"0"0"-1,0-23 0 7,0 23 0 1,0 0 0 1,-24 0 0 1,24 0 0-2,0 23 0-3,0 24 0 8,0-47 0-8,0 24 0 5,0 47 0 2,0-47 0-5,24-1 0-3,-24 1 0 8,0 23 0-1,0-23 0-6</inkml:trace>
    </iact:actionData>
  </iact:action>
  <iact:action type="add" startTime="67123">
    <iact:property name="dataType"/>
    <iact:actionData xml:id="d88">
      <inkml:trace xmlns:inkml="http://www.w3.org/2003/InkML" xml:id="stk88" contextRef="#ctx0" brushRef="#br0">9299 5406 0 0,'0'0'0'7,"0"0"0"-6,0 0 0 2,-24 0 0 7,24 0 0-5,0 0 0 11,0 23 0-12,0 48 0 8,-23-47 0-6,23-1 0 0,0 1 0 6,-24 23 0-5,-23 24 0 2,47-71 0-1,-24 71 0 0</inkml:trace>
    </iact:actionData>
  </iact:action>
  <iact:action type="add" startTime="67340">
    <iact:property name="dataType"/>
    <iact:actionData xml:id="d89">
      <inkml:trace xmlns:inkml="http://www.w3.org/2003/InkML" xml:id="stk89" contextRef="#ctx0" brushRef="#br0">9393 5476 0 0,'0'0'0'4,"0"-47"0"-4,-23 47 0 11,23-23 0-6,0 23 0 2,0 0 0 2,0 0 0 5,23 0 0-11,1 0 0 8,0 0 0-6,-1 0 0 7,-23 23 0-6,47-23 0 4,-23 71 0-5,-24-47 0 10,0-1 0-13,-24 1 0 14,-23 47 0-15,0-24 0 7,23-47 0 1,-46 23 0 0,46 25 0 0,0-48 0 2,24 0 0 0,0 0 0-10,0 0 0 13,0-48 0-9,0 48 0 6,24-23 0-6,0 23 0 8,46 0 0-4,-46 0 0 0,0 0 0-8,-1 0 0 13,24 0 0-12,1 0 0 12,-25 0 0-4,-23 0 0-9,0 0 0 11</inkml:trace>
    </iact:actionData>
  </iact:action>
  <iact:action type="add" startTime="67725">
    <iact:property name="dataType"/>
    <iact:actionData xml:id="d90">
      <inkml:trace xmlns:inkml="http://www.w3.org/2003/InkML" xml:id="stk90" contextRef="#ctx0" brushRef="#br0">9157 5901 0 0,'0'0'0'4,"0"0"0"3,0 0 0-6,0 0 0 9,0 0 0-5,0 0 0 9,0-47 0-8,0 47 0 7,0 0 0-9,24-24 0 6,47 24 0-6,-48 0 0 10,1 0 0-10,47 0 0 10,-48 0 0-10,1 0 0 11,0 0 0-9,-24 0 0-6,0 24 0 15,0 47 0-15,-24-47 0 17,0-1 0-16,-70 1 0 18,70 23 0-19,1-23 0 15,-1-1 0-12,-23 1 0 12,47-24 0-12,0 0 0 2,47 0 0 6,-23 0 0-3,23 0 0 5,-23 0 0-11,46-24 0 10,-22 24 0-9,-25-23 0 12,48 23 0-13,-24 0 0 17,-47 0 0-18,0 47 0 14,0-47 0-13,0 71 0 12,0-1 0-12,0-46 0 15,0 70 0-13,-47-70 0 10,23 0 0-11,-23 23 0-2,24-47 0 12,23 23 0-10,0-23 0 12</inkml:trace>
    </iact:actionData>
  </iact:action>
  <iact:action type="add" startTime="69881">
    <iact:property name="dataType"/>
    <iact:actionData xml:id="d91">
      <inkml:trace xmlns:inkml="http://www.w3.org/2003/InkML" xml:id="stk91" contextRef="#ctx0" brushRef="#br0">4744 6255 0 0,'0'0'0'15,"0"0"0"-15,0 0 0 0,-24-23 0 14,24 23 0-10,0-24 0 11,24 24 0-14,-24-23 0 13,24-48 0-7,46 71 0-3,-22-24 0 5,-25 1 0 7,72-1 0-6,-48-23 0-10,24 47 0 10,-24 0 0-6,-24 0 0 13,-23 0 0-16,71 47 0 17,-24-47 0-16,-23 24 0 11,0-1 0-11,23-23 0 13,-24 0 0-11,25 24 0-1,-48-24 0 10,23 0 0-10,24 0 0 13,1 0 0-10,-25 0 0 6,-23 23 0-3,0-23 0-2,24 0 0-6,47 0 0 18</inkml:trace>
    </iact:actionData>
  </iact:action>
  <iact:action type="add" startTime="80179">
    <iact:property name="dataType"/>
    <iact:actionData xml:id="d92">
      <inkml:trace xmlns:inkml="http://www.w3.org/2003/InkML" xml:id="stk92" contextRef="#ctx0" brushRef="#br0">13004 5712 0 0,'0'-23'0'13,"-23"23"0"-13,-1-47 0 1,24 23 0 13,-47 24 0-14,0 0 0 17,23 0 0-14,24 0 0 10,0 71 0-3,0-71 0-7,0 94 0 7,0-47 0-8,0-47 0 12,0 24 0-10,0 23 0 11,0-23 0-14,24-24 0 14,23 0 0-12,-24-24 0 12,1-23 0-13,-24 23 0 11,24-23 0-10,-24 24 0 9,0-48 0-5,23 71 0-1,-23 0 0 5,0 0 0-4,47 0 0 3,-47 0 0-4,24 0 0 6,-24 71 0-9,24-48 0 13,-1 1 0-16,-23-1 0 16,0-23 0-11,0 0 0 9,0 24 0-10</inkml:trace>
    </iact:actionData>
  </iact:action>
  <iact:action type="add" startTime="80720">
    <iact:property name="dataType"/>
    <iact:actionData xml:id="d93">
      <inkml:trace xmlns:inkml="http://www.w3.org/2003/InkML" xml:id="stk93" contextRef="#ctx0" brushRef="#br0">13641 5429 0 0,'0'0'0'1,"0"0"0"-1,0 0 0 2,0 0 0 11,0 0 0-9,0 0 0 12,24 0 0-11,0-23 0-2,-1 23 0 7,72 0 0-1,-72 0 0-2,72 0 0 0,-48-24 0 9,-24 24 0-13,25 0 0 8</inkml:trace>
    </iact:actionData>
  </iact:action>
  <iact:action type="add" startTime="80915">
    <iact:property name="dataType"/>
    <iact:actionData xml:id="d94">
      <inkml:trace xmlns:inkml="http://www.w3.org/2003/InkML" xml:id="stk94" contextRef="#ctx0" brushRef="#br0">13571 5783 0 0,'0'0'0'11,"0"0"0"-11,-24 0 0 0,24-23 0 15,0 23 0-14,0-48 0 17,0 48 0-18,24-23 0 12,46 23 0-7,-22 0 0 7,-25 0 0-9,72 0 0 15,-48 0 0-13,47-24 0 10,-47 24 0-12,48-23 0-3,-72 23 0 19,1-24 0-17</inkml:trace>
    </iact:actionData>
  </iact:action>
  <iact:action type="add" startTime="81128">
    <iact:property name="dataType"/>
    <iact:actionData xml:id="d95">
      <inkml:trace xmlns:inkml="http://www.w3.org/2003/InkML" xml:id="stk95" contextRef="#ctx0" brushRef="#br0">13854 5524 0 0,'0'0'0'13,"-24"23"0"-13,24-23 0 0,0 0 0 19,-23 24 0-17,23 23 0 9,0 24 0-7,0-48 0 14,0 95 0-10,0-23 0 2,0-48 0-6,0 24 0 10,0-24 0-8,23-23 0-4,-23-24 0 7</inkml:trace>
    </iact:actionData>
  </iact:action>
  <iact:action type="add" startTime="81325">
    <iact:property name="dataType"/>
    <iact:actionData xml:id="d96">
      <inkml:trace xmlns:inkml="http://www.w3.org/2003/InkML" xml:id="stk96" contextRef="#ctx0" brushRef="#br0">13901 5807 0 0,'0'0'0'8,"0"0"0"-8,0 0 0 0,0 0 0 17,0 0 0-15,0 0 0 5,24 23 0 6,23-23 0-5,-24 71 0 0,48-23 0-3,-24-25 0 6,-47 1 0-7,24 47 0 14,23-48 0-18,-23-23 0 12,-24 0 0-9</inkml:trace>
    </iact:actionData>
  </iact:action>
  <iact:action type="add" startTime="89541">
    <iact:property name="dataType"/>
    <iact:actionData xml:id="d97">
      <inkml:trace xmlns:inkml="http://www.w3.org/2003/InkML" xml:id="stk97" contextRef="#ctx0" brushRef="#br0">1440 7601 0 0,'0'-47'0'10,"-47"23"0"-10,47 24 0 0,0-23 0 11,0 23 0-7,0 23 0 10,0-23 0-4,0 71 0 0,0 0 0-6,47 0 0 10,-47-24 0-10,0 0 0 2,0 24 0 10,0-24 0-16,0-23 0 18,0 23 0-17</inkml:trace>
    </iact:actionData>
  </iact:action>
  <iact:action type="add" startTime="89726">
    <iact:property name="dataType"/>
    <iact:actionData xml:id="d98">
      <inkml:trace xmlns:inkml="http://www.w3.org/2003/InkML" xml:id="stk98" contextRef="#ctx0" brushRef="#br0">1440 7672 0 0,'0'-24'0'0,"0"-70"0"13,-47 70 0-8,47 24 0 8,0 0 0-8,0-23 0 9,0-1 0-7,47 24 0-7,-47-24 0 10,47 24 0 6,-23 0 0-9,47 0 0-5,-24-47 0 13,-24 47 0-15,48 47 0 12,-71-23 0-9,24 23 0 13,-1 24 0-11,-23 0 0 8,-23 0 0-9,-1-24 0 10,24 0 0-7,-71 0 0-6,71 0 0 17,-23-23 0-16,23-24 0 4,-24 0 0 11,24 0 0-6,0 0 0-10</inkml:trace>
    </iact:actionData>
  </iact:action>
  <iact:action type="add" startTime="90055">
    <iact:property name="dataType"/>
    <iact:actionData xml:id="d99">
      <inkml:trace xmlns:inkml="http://www.w3.org/2003/InkML" xml:id="stk99" contextRef="#ctx0" brushRef="#br0">1440 7766 0 0,'0'0'0'2,"0"0"0"6,-47 0 0-8,47 0 0 7,-24 0 0 9,24 0 0-9,24 0 0-7,23-23 0 11,0-25 0 7,-23 48 0-9,47-23 0-6,-24 23 0 7,-24 0 0-6,48 0 0 8,-47 0 0-3,-1 0 0 2,-23 0 0-3</inkml:trace>
    </iact:actionData>
  </iact:action>
  <iact:action type="add" startTime="90224">
    <iact:property name="dataType"/>
    <iact:actionData xml:id="d100">
      <inkml:trace xmlns:inkml="http://www.w3.org/2003/InkML" xml:id="stk100" contextRef="#ctx0" brushRef="#br0">1487 7931 0 0,'-23'0'0'16,"-1"0"0"-16,24 0 0 1,-47 0 0 10,47 0 0-7,0 0 0 10,47 0 0-13,-47-23 0 14,47-1 0-12,-23-23 0 13,-24 47 0-13,94 0 0 12,-70-24 0-11,-1 24 0-1,48 0 0 6,-47 0 0-2</inkml:trace>
    </iact:actionData>
  </iact:action>
  <iact:action type="add" startTime="90427">
    <iact:property name="dataType"/>
    <iact:actionData xml:id="d101">
      <inkml:trace xmlns:inkml="http://www.w3.org/2003/InkML" xml:id="stk101" contextRef="#ctx0" brushRef="#br0">1511 8026 0 0,'0'0'0'12,"0"0"0"-12,-24 0 0 0,1 0 0 12,-1 0 0 4,-23 23 0-9,23-23 0-4,24 24 0 9,-23 0 0 0,-1-1 0-12,0 24 0 6,24 1 0 10,0-25 0-8,0-23 0 2,0 0 0-4,0 0 0-4,48 0 0 5,-25 0 0 10,1 0 0-8,23 0 0-7,0 0 0 13,-23 0 0-12,-1-23 0 8,25 23 0-7,-1-24 0 13,-24-47 0-13,1 71 0 8,23-23 0-7,0-1 0 10,-47 0 0-9,24 24 0-3</inkml:trace>
    </iact:actionData>
  </iact:action>
  <iact:action type="add" startTime="90714">
    <iact:property name="dataType"/>
    <iact:actionData xml:id="d102">
      <inkml:trace xmlns:inkml="http://www.w3.org/2003/InkML" xml:id="stk102" contextRef="#ctx0" brushRef="#br0">1652 8049 0 0,'-23'0'0'5,"23"-23"0"-5,-24 23 0 0,24 0 0 21,-23-47 0-20,23 47 0 12,0 0 0-11,0 47 0 14,0-24 0-12,23 1 0 11,-23 23 0-11,0 0 0-3,24 24 0 10,-24-47 0-6,0 47 0 10,0-24 0-10,0-23 0 6,0-24 0-7</inkml:trace>
    </iact:actionData>
  </iact:action>
  <iact:action type="add" startTime="90950">
    <iact:property name="dataType"/>
    <iact:actionData xml:id="d103">
      <inkml:trace xmlns:inkml="http://www.w3.org/2003/InkML" xml:id="stk103" contextRef="#ctx0" brushRef="#br0">1464 8356 0 0,'0'-23'0'56,"0"23"0"-55,-24 0 0 6,24 0 0-6,0 0 0-1,0 0 0 0,24 0 0 0,23-24 0 0,-47 24 0 0,71 0 0 2,-24 0 0 12,-24 0 0-7,48 0 0 2,-24-47 0-2,-23 47 0 4</inkml:trace>
    </iact:actionData>
  </iact:action>
  <iact:action type="add" startTime="91152">
    <iact:property name="dataType"/>
    <iact:actionData xml:id="d104">
      <inkml:trace xmlns:inkml="http://www.w3.org/2003/InkML" xml:id="stk104" contextRef="#ctx0" brushRef="#br0">1511 8404 0 0,'0'0'0'8,"0"0"0"-8,-24 0 0 0,24 0 0 14,0 0 0-11,0 0 0 13,0 0 0-14,24 0 0 14,-24 0 0-16,71-24 0 7,-24 24 0 4,-24 0 0-3,48 0 0 2,0 0 0 51,-47 0 0-56,70 0 0-5,-70 0 0 0</inkml:trace>
    </iact:actionData>
  </iact:action>
  <iact:action type="add" startTime="91428">
    <iact:property name="dataType"/>
    <iact:actionData xml:id="d105">
      <inkml:trace xmlns:inkml="http://www.w3.org/2003/InkML" xml:id="stk105" contextRef="#ctx0" brushRef="#br0">2172 7483 0 0,'0'0'0'4,"0"0"0"5,0 0 0-9,0 0 0 10,0 0 0 9,0 24 0-17,0-24 0-2,0 0 0 16,23 23 0-15,-23-23 0 14,24 0 0-12,-24 0 0 9</inkml:trace>
    </iact:actionData>
  </iact:action>
  <iact:action type="add" startTime="91622">
    <iact:property name="dataType"/>
    <iact:actionData xml:id="d106">
      <inkml:trace xmlns:inkml="http://www.w3.org/2003/InkML" xml:id="stk106" contextRef="#ctx0" brushRef="#br0">1959 7672 0 0,'-23'0'0'6,"23"0"0"-4,0 0 0 9,0 0 0-6,0 0 0 11,23 0 0-14,48 0 0 12,-47 0 0-11,23 0 0 10,0 0 0-4,-23 0 0-4,23 0 0 1,-47 0 0 1,0 0 0 10,0 0 0-16,0 0 0 10,0 0 0-7,0 0 0 10,0 0 0-13,0 0 0 19</inkml:trace>
    </iact:actionData>
  </iact:action>
  <iact:action type="add" startTime="92137">
    <iact:property name="dataType"/>
    <iact:actionData xml:id="d107">
      <inkml:trace xmlns:inkml="http://www.w3.org/2003/InkML" xml:id="stk107" contextRef="#ctx0" brushRef="#br0">1936 7554 0 0,'0'0'0'6,"0"0"0"-6,0 0 0 6,23 0 0 10,24 0 0-15,-23 0 0 10,23 0 0-8,48 0 0 46,-48 0 0-49,47 0 0 9,-47 0 0-9,-23 47 0 0,-24-47 0 4,71 0 0-3,-71 0 0 11</inkml:trace>
    </iact:actionData>
  </iact:action>
  <iact:action type="add" startTime="92340">
    <iact:property name="dataType"/>
    <iact:actionData xml:id="d108">
      <inkml:trace xmlns:inkml="http://www.w3.org/2003/InkML" xml:id="stk108" contextRef="#ctx0" brushRef="#br0">2172 7459 0 0,'-24'0'0'28,"-23"0"0"-27,47-47 0-1,0 47 0 6,0 47 0-6,-24-23 0 4,24 23 0 6,0 71 0 12,0-23 0-3,0-1 0-16,24 0 0-3,-24-46 0 0,0 22 0 7,0-46 0 2,47-24 0-4</inkml:trace>
    </iact:actionData>
  </iact:action>
  <iact:action type="add" startTime="92550">
    <iact:property name="dataType"/>
    <iact:actionData xml:id="d109">
      <inkml:trace xmlns:inkml="http://www.w3.org/2003/InkML" xml:id="stk109" contextRef="#ctx0" brushRef="#br0">2290 7507 0 0,'0'0'0'15,"0"0"0"-15,0 0 0 0,0 23 0 15,0-23 0-15,0 24 0 14,0 70 0-11,0-47 0 16,23 71 0-14,-23-23 0 6,0-48 0-6,0 47 0 9,0-46 0-9</inkml:trace>
    </iact:actionData>
  </iact:action>
  <iact:action type="add" startTime="92784">
    <iact:property name="dataType"/>
    <iact:actionData xml:id="d110">
      <inkml:trace xmlns:inkml="http://www.w3.org/2003/InkML" xml:id="stk110" contextRef="#ctx0" brushRef="#br0">2054 7813 0 0,'0'0'0'6,"0"0"0"2,0 0 0-8,0 0 0 12,0 0 0 3,0 0 0-5,23 0 0-10,-23 0 0 8,24 0 0-2,47 0 0 9,-24 0 0-13,-47 0 0 14,23 24 0-13,25-24 0 9</inkml:trace>
    </iact:actionData>
  </iact:action>
  <iact:action type="add" startTime="92962">
    <iact:property name="dataType"/>
    <iact:actionData xml:id="d111">
      <inkml:trace xmlns:inkml="http://www.w3.org/2003/InkML" xml:id="stk111" contextRef="#ctx0" brushRef="#br0">2148 7931 0 0,'0'0'0'3,"-47"0"0"3,47 0 0-6,0 0 0 14,-24 0 0-14,24 0 0 17,0 0 0-15,24 0 0 14,-24 0 0-13,71 24 0 12,-48-24 0-14,1 0 0 14,-24 0 0-12,71 0 0 3,-48 0 0 5,-23 0 0-5</inkml:trace>
    </iact:actionData>
  </iact:action>
  <iact:action type="add" startTime="93174">
    <iact:property name="dataType"/>
    <iact:actionData xml:id="d112">
      <inkml:trace xmlns:inkml="http://www.w3.org/2003/InkML" xml:id="stk112" contextRef="#ctx0" brushRef="#br0">2077 8097 0 0,'0'0'0'0,"-47"0"0"0,47 0 0 0,0 0 0 9,-24 0 0 7,24 0 0-5,0 0 0-8,24-24 0 8,23 24 0-8,-23 0 0 10,47 0 0-7,-24 0 0 5,24 0 0 76,-48 0 0-79,1 0 0-7,-1 0 0-1,-23 0 0 0,0 0 0 1,0 24 0-1,-23-1 0 0,-24-23 0 0,-24 71 0 0,47-47 0 0,1-1 0 4,-1-23 0 7</inkml:trace>
    </iact:actionData>
  </iact:action>
  <iact:action type="add" startTime="93414">
    <iact:property name="dataType"/>
    <iact:actionData xml:id="d113">
      <inkml:trace xmlns:inkml="http://www.w3.org/2003/InkML" xml:id="stk113" contextRef="#ctx0" brushRef="#br0">2360 8097 0 0,'0'0'0'1,"0"0"0"-1,0 0 0 8,0 0 0-4,0 0 0 7,0 0 0-5,0 23 0 4,0-23 0-2,0 0 0 0,0 0 0-1,24 47 0 5,-24-47 0-9</inkml:trace>
    </iact:actionData>
  </iact:action>
  <iact:action type="add" startTime="93594">
    <iact:property name="dataType"/>
    <iact:actionData xml:id="d114">
      <inkml:trace xmlns:inkml="http://www.w3.org/2003/InkML" xml:id="stk114" contextRef="#ctx0" brushRef="#br0">2502 7672 0 0,'0'0'0'3,"0"0"0"-2,0 0 0 4,0 0 0 4,0 71 0 3,0-1 0-8,0 25 0 8,0-24 0-3,0 47 0 1,0-48 0-7,0 1 0 6,0-47 0-1,0 23 0 4,0-47 0-6,0-47 0 4</inkml:trace>
    </iact:actionData>
  </iact:action>
  <iact:action type="add" startTime="93765">
    <iact:property name="dataType"/>
    <iact:actionData xml:id="d115">
      <inkml:trace xmlns:inkml="http://www.w3.org/2003/InkML" xml:id="stk115" contextRef="#ctx0" brushRef="#br0">2502 7813 0 0,'0'-23'0'6,"0"-1"0"-6,0-70 0 7,0 94 0-1,0-47 0 6,0 23 0-6,24-23 0 5,46 23 0-6,-46 24 0 10,0 0 0-13,-1 0 0 8,24 0 0-1,-23 0 0-2,0 24 0 1,-1 47 0 3,-23-24 0-4,0 24 0 5,0-1 0-9,0 1 0 7,0 0 0 0,0 0 0-3,0-24 0 5,0-23 0-8,0-1 0 5,0 24 0-3,0-47 0 3,0 0 0 2,-23 0 0-5,-1 0 0 2,0 0 0 3</inkml:trace>
    </iact:actionData>
  </iact:action>
  <iact:action type="add" startTime="94082">
    <iact:property name="dataType"/>
    <iact:actionData xml:id="d116">
      <inkml:trace xmlns:inkml="http://www.w3.org/2003/InkML" xml:id="stk116" contextRef="#ctx0" brushRef="#br0">2502 7884 0 0,'0'0'0'11,"0"0"0"-11,0 0 0 0,0 0 0 21,0 0 0-21,0 0 0 16,0-47 0-16,71 47 0 18,-48 0 0-17,25 0 0 14,22 0 0-13,-22 0 0 3,-25 0 0 4,-23 0 0-1</inkml:trace>
    </iact:actionData>
  </iact:action>
  <iact:action type="add" startTime="94249">
    <iact:property name="dataType"/>
    <iact:actionData xml:id="d117">
      <inkml:trace xmlns:inkml="http://www.w3.org/2003/InkML" xml:id="stk117" contextRef="#ctx0" brushRef="#br0">2526 8049 0 0,'0'0'0'7,"-24"0"0"-7,24 0 0 7,0 0 0-1,0 0 0 7,0 0 0-7,0-23 0 7,71 23 0-9,-24 0 0 3,0 0 0 4,48-47 0-4,-72 47 0 0,48 0 0 5</inkml:trace>
    </iact:actionData>
  </iact:action>
  <iact:action type="add" startTime="95518">
    <iact:property name="dataType"/>
    <iact:actionData xml:id="d118">
      <inkml:trace xmlns:inkml="http://www.w3.org/2003/InkML" xml:id="stk118" contextRef="#ctx0" brushRef="#br0">3422 7648 0 0,'0'-23'0'5,"-47"-72"0"-5,24 95 0 5,23 0 0 6,0 0 0-4,0 0 0-1,0 118 0 6,23-23 0-6,-23-25 0 6,47 48 0-5,-23-70 0 3,0 22 0-7,-1-22 0 7,1-48 0 6,47 0 0-13,-24-24 0 2,-47-70 0 6,71 23 0-4,-48-24 0 3,1 25 0-5,-24-1 0 6,23 0 0-4,-23 24 0 1,-23 23 0 3,23 24 0-5,-24 24 0 4,24 94 0-5,0-24 0 16,0 24 0-20,0 24 0 4,0-71 0 4,0 70 0-2,0-46 0 1,0-48 0 1,0-23 0 8,0 23 0-13,-23-24 0 2,-48-23 0-1,47 0 0 7,-23 0 0-6,-24-23 0 7</inkml:trace>
    </iact:actionData>
  </iact:action>
  <iact:action type="add" startTime="101480">
    <iact:property name="dataType"/>
    <iact:actionData xml:id="d119">
      <inkml:trace xmlns:inkml="http://www.w3.org/2003/InkML" xml:id="stk119" contextRef="#ctx0" brushRef="#br0">16544 7388 0 0,'-23'-23'0'10,"23"23"0"-9,-71-47 0-1,71-1 0 13,-47 25 0-10,23 23 0 11,0-24 0-11,1 24 0 13,-1 24 0-15,24-24 0 4,-47 71 0 8,47-24 0-9,0-24 0 11,0 1 0-12,0 23 0 9,0-23 0-7,0 0 0 14,47-1 0-19,0-23 0 12,-23-23 0-10,0-25 0 13,23 1 0-11,0 23 0 11,-23 1 0-13,-24-1 0 9,0 1 0-1,0-25 0-7,23 25 0 8,-23 23 0-5,47 0 0 5,-23 71 0-7,-24-48 0 10,24 1 0-11,-24-1 0 12,0 48 0-13,23-71 0 8,-23 24 0-3,0 0 0 2</inkml:trace>
    </iact:actionData>
  </iact:action>
  <iact:action type="add" startTime="102045">
    <iact:property name="dataType"/>
    <iact:actionData xml:id="d120">
      <inkml:trace xmlns:inkml="http://www.w3.org/2003/InkML" xml:id="stk120" contextRef="#ctx0" brushRef="#br0">16969 7318 0 0,'0'0'0'4,"0"0"0"5,0 0 0-9,0 0 0 6,0 0 0 8,0 0 0-11,0 0 0 12,0 0 0-13,47 0 0 12,1 0 0-10,-25 0 0 7,72 0 0-6,-48 0 0 8,47 0 0-7,-47 0 0 0</inkml:trace>
    </iact:actionData>
  </iact:action>
  <iact:action type="add" startTime="102263">
    <iact:property name="dataType"/>
    <iact:actionData xml:id="d121">
      <inkml:trace xmlns:inkml="http://www.w3.org/2003/InkML" xml:id="stk121" contextRef="#ctx0" brushRef="#br0">17229 7176 0 0,'0'0'0'9,"0"0"0"-9,-24 0 0 3,24 0 0 9,-23 0 0-8,23 24 0 5,0-1 0-1,0 1 0-1,23 47 0 9,-23-24 0-10,0-24 0 3,24 48 0-7,-24-47 0 18,0 23 0-20</inkml:trace>
    </iact:actionData>
  </iact:action>
  <iact:action type="add" startTime="102538">
    <iact:property name="dataType"/>
    <iact:actionData xml:id="d122">
      <inkml:trace xmlns:inkml="http://www.w3.org/2003/InkML" xml:id="stk122" contextRef="#ctx0" brushRef="#br0">17866 7176 0 0,'-47'0'0'3,"23"0"0"8,24 0 0-11,0 0 0 13,0 0 0-10,0 0 0 15,0 47 0-16,0-23 0 14,0 47 0-14,0-24 0 14,0-24 0-10,24-23 0-6,23 24 0 10,0-24 0-6,-47 0 0 13,24-24 0-17,47 1 0 12,-71-24 0-8,23-24 0 14,1 47 0-15,-24 1 0 8,23-1 0-7,-23-23 0 11,0 47 0-8,0 47 0 6,0-23 0-8,0 23 0-5,0 71 0 14,0-24 0-10,0-23 0 9,0 24 0-9,0-48 0 10,0 47 0-11,-23-70 0 9,-24-1 0-4,47-23 0 2,-71 0 0-5,47 0 0 9</inkml:trace>
    </iact:actionData>
  </iact:action>
  <iact:action type="add" startTime="103547">
    <iact:property name="dataType"/>
    <iact:actionData xml:id="d123">
      <inkml:trace xmlns:inkml="http://www.w3.org/2003/InkML" xml:id="stk123" contextRef="#ctx0" brushRef="#br0">15954 6822 0 0,'0'0'0'4,"-118"94"0"-4,47-23 0 7,-23 71 0 3,70-1 0 2,-70 1 0-8,94-24 0 6,47-47 0-5,24 0 0 10,23 23 0-13,24-47 0 7</inkml:trace>
    </iact:actionData>
  </iact:action>
  <iact:action type="add" startTime="103989">
    <iact:property name="dataType"/>
    <iact:actionData xml:id="d124">
      <inkml:trace xmlns:inkml="http://www.w3.org/2003/InkML" xml:id="stk124" contextRef="#ctx0" brushRef="#br0">18480 6964 0 0,'0'0'0'4,"0"0"0"2,0 0 0-5,0 0 0 11,0 0 0-7,23 0 0 9,48 0 0-14,-24 70 0 18,-23 1 0-17,47 0 0 20,-24 0 0-21,-47 47 0 13,0-24 0-10,0-23 0 14,-47 71 0-10,-24-119 0-7,71 48 0 10,0-71 0 7,-24 0 0-7,24 0 0-10</inkml:trace>
    </iact:actionData>
  </iact:action>
  <iact:action type="add" startTime="104273">
    <iact:property name="dataType"/>
    <iact:actionData xml:id="d125">
      <inkml:trace xmlns:inkml="http://www.w3.org/2003/InkML" xml:id="stk125" contextRef="#ctx0" brushRef="#br0">19164 6987 0 0,'0'0'0'8,"0"0"0"-8,-24 0 0 7,-23 0 0 5,24 47 0-11,23 1 0 14,0-48 0-14,0 23 0 16,0 48 0-17,70-47 0 10,-46-1 0 6,23-23 0-16,-23 0 0 10,23-23 0 2,-23-1 0-3,-24-23 0-9,23 23 0 13,-23 1 0-8,0-1 0 13,-23-47 0-18,-48 48 0 14,71 23 0-12,-24 0 0 13,1 0 0-15,23 0 0 16,0 0 0-13</inkml:trace>
    </iact:actionData>
  </iact:action>
  <iact:action type="add" startTime="104580">
    <iact:property name="dataType"/>
    <iact:actionData xml:id="d126">
      <inkml:trace xmlns:inkml="http://www.w3.org/2003/InkML" xml:id="stk126" contextRef="#ctx0" brushRef="#br0">19518 6775 0 0,'-24'23'0'9,"1"-23"0"-3,-1 24 0-6,24 47 0 9,-23 0 0 8,-25 70 0-7,25 1 0-10,23-1 0 7,0 1 0-2,0 0 0 11,-24-48 0-13,1-23 0 14,23 23 0-15,0-70 0 9,0-24 0-7</inkml:trace>
    </iact:actionData>
  </iact:action>
  <iact:action type="add" startTime="104788">
    <iact:property name="dataType"/>
    <iact:actionData xml:id="d127">
      <inkml:trace xmlns:inkml="http://www.w3.org/2003/InkML" xml:id="stk127" contextRef="#ctx0" brushRef="#br0">19494 7459 0 0,'0'0'0'3,"0"24"0"5,0 0 0-7,0-1 0 16,0-23 0-15,-23 24 0 11,23 47 0-7,0-24 0 0,23-47 0 4,-23 0 0 6,0 0 0-10,24 0 0-6,23 0 0 10,-23-47 0-2,-1-48 0 4,-23 95 0-11,0-71 0 14,0 24 0-10,-23 23 0 10,-1 24 0-14,-23-23 0 8,47 23 0-1,-24 0 0 7,24 0 0-10,0 23 0 0</inkml:trace>
    </iact:actionData>
  </iact:action>
  <iact:action type="add" startTime="105107">
    <iact:property name="dataType"/>
    <iact:actionData xml:id="d128">
      <inkml:trace xmlns:inkml="http://www.w3.org/2003/InkML" xml:id="stk128" contextRef="#ctx0" brushRef="#br0">20132 6964 0 0,'0'0'0'3,"0"0"0"-3,-48 0 0 7,48 0 0 1,0 0 0 2,0 0 0-4,48 0 0 0,-1 0 0 4,-24 0 0 1,72 0 0-3,-48 0 0 2,24 0 0-6,-24 0 0 14,-23 0 0-18,-1-24 0 13,-23 24 0-9,0 0 0 6,0 24 0-5,-23-24 0 8,23 118 0-7,0-71 0 3,-24 71 0 1,0-24 0-2,1-23 0-1,23 24 0-1,0-72 0 5,0 72 0-3,-47-48 0 9,47-47 0-16,0 0 0 7</inkml:trace>
    </iact:actionData>
  </iact:action>
  <iact:action type="add" startTime="113701">
    <iact:property name="dataType"/>
    <iact:actionData xml:id="d129">
      <inkml:trace xmlns:inkml="http://www.w3.org/2003/InkML" xml:id="stk129" contextRef="#ctx0" brushRef="#br0">1936 10150 0 0,'-24'0'0'6,"0"0"0"-6,1 24 0 7,23-24 0-1,0 47 0 1,0-23 0 5,0 70 0-7,0-47 0 3,0 48 0 5,0-1 0-9,0-23 0 6,0 0 0-4,0-24 0 7,0-47 0-8</inkml:trace>
    </iact:actionData>
  </iact:action>
  <iact:action type="add" startTime="113887">
    <iact:property name="dataType"/>
    <iact:actionData xml:id="d130">
      <inkml:trace xmlns:inkml="http://www.w3.org/2003/InkML" xml:id="stk130" contextRef="#ctx0" brushRef="#br0">1936 10245 0 0,'0'0'0'6,"0"0"0"-6,0-24 0 0,0 24 0 17,0-47 0-16,0 47 0 15,23-71 0-15,48 48 0 14,-24 23 0-13,-23-24 0 16,70 0 0-12,-70 24 0-6,-24 0 0 11,23 0 0-2,25 0 0 0,-48 24 0-3,23 0 0 5,-23 70 0-5,0 24 0 7,0-47 0-6,0 70 0 3,0-46 0-7,0-24 0 11,-23 23 0-2,23-47 0-11,0 1 0 12,0-1 0-10,0-24 0 11,-48-23 0-12,48 0 0 10,-23-23 0-4,23-1 0 0</inkml:trace>
    </iact:actionData>
  </iact:action>
  <iact:action type="add" startTime="114262">
    <iact:property name="dataType"/>
    <iact:actionData xml:id="d131">
      <inkml:trace xmlns:inkml="http://www.w3.org/2003/InkML" xml:id="stk131" contextRef="#ctx0" brushRef="#br0">1959 10363 0 0,'-23'0'0'3,"23"0"0"3,0 0 0 24,0 0 0-29,0 0 0-1,23 0 0 1,48 0 0 136,-24 0 0-136,-23 0 0 0,47 0 0 0,-24 0 0 1,-24 0 0-2,48 0 0 0,-71 0 0 0</inkml:trace>
    </iact:actionData>
  </iact:action>
  <iact:action type="add" startTime="114483">
    <iact:property name="dataType"/>
    <iact:actionData xml:id="d132">
      <inkml:trace xmlns:inkml="http://www.w3.org/2003/InkML" xml:id="stk132" contextRef="#ctx0" brushRef="#br0">1936 10528 0 0,'0'0'0'0,"0"0"0"0,-24 0 0 0,0 0 0 3,24 0 0 3,0 0 0 8,0 0 0-13,24 0 0 14,0 47 0-10,46-47 0 10,-22 0 0-11,-1 0 0-4,47 0 0 10,-70 0 0-3,70 0 0 13,-70 0 0-20,-1 0 0 13</inkml:trace>
    </iact:actionData>
  </iact:action>
  <iact:action type="add" startTime="115801">
    <iact:property name="dataType"/>
    <iact:actionData xml:id="d133">
      <inkml:trace xmlns:inkml="http://www.w3.org/2003/InkML" xml:id="stk133" contextRef="#ctx0" brushRef="#br0">2785 10434 0 0,'-23'0'0'13,"-25"-48"0"-13,1 48 0 3,47 0 0 9,0 0 0-8,0 0 0 14,71-23 0-14,-24 23 0 9,24 0 0-7,0 0 0-6,0 0 0 12,-1 0 0 5,-46 0 0-6,70 0 0-11,-70 0 0 5,0 0 0 15,23 0 0-18,-47 23 0-2,0-23 0 16</inkml:trace>
    </iact:actionData>
  </iact:action>
  <iact:action type="add" startTime="118049">
    <iact:property name="dataType" value="strokeEraser"/>
    <iact:actionData xml:id="d134">
      <inkml:trace xmlns:inkml="http://www.w3.org/2003/InkML" xml:id="stk134" contextRef="#ctx0" brushRef="#br1">8071 16595 0 0,'-141'-71'0'2,"-142"-141"0"4,-24 46 0 2,118 96 0 2,47-48 0-6,72 47 0 4</inkml:trace>
    </iact:actionData>
  </iact:action>
  <iact:action type="remove" startTime="118189">
    <iact:property name="style" value="instant"/>
    <iact:actionData xml:id="d135" ref="#d129"/>
  </iact:action>
  <iact:action type="remove" startTime="118235">
    <iact:property name="style" value="instant"/>
    <iact:actionData xml:id="d136" ref="#d132"/>
  </iact:action>
  <iact:action type="remove" startTime="118287">
    <iact:property name="style" value="instant"/>
    <iact:actionData xml:id="d137" ref="#d130"/>
  </iact:action>
  <iact:action type="remove" startTime="118334">
    <iact:property name="style" value="instant"/>
    <iact:actionData xml:id="d138" ref="#d133"/>
  </iact:action>
  <iact:action type="remove" startTime="118755">
    <iact:property name="style" value="instant"/>
    <iact:actionData xml:id="d139" ref="#d131"/>
  </iact:action>
  <iact:action type="add" startTime="118159">
    <iact:property name="dataType" value="strokeEraser"/>
    <iact:actionData xml:id="d140">
      <inkml:trace xmlns:inkml="http://www.w3.org/2003/InkML" xml:id="stk135" contextRef="#ctx0" brushRef="#br1">6868 14801 0 0,'71'-71'0'1,"70"-71"0"2,-23 72 0 14,24-25 0-13,94 1 0 47,0 70 0 1,0-23 0-8,-47-24 0-41,47 48 0 42,-71 23 0-45,-24 0 0 0,-117 0 0 0,23 0 0 1,-47 70 0-1,-71-46 0 0,1 23 0 0,-72-23 0 1,-47 47 0-1,48-71 0 0,-1 0 0 0,0-24 0 0,1-47 0 0,46 24 0 0,1-47 0 0,-24-48 0 0,47 71 0 0,24 0 0 0,47 71 0 7,0-23 0 3,47 23 0-1,24 23 0-9,71-23 0 5,-1 0 0 9,1 0 0 0,-1 0 0-13,1 0 0 6,-48 0 0 6,-23 24 0-9,-71 70 0 4,-23-46 0-2,-95 70 0 8,23 23 0-9,-23-23 0 8,-47-71 0-5,47 1 0-4,0-25 0 11,0-46 0-9,71-48 0 1,23 47 0 7,24-23 0-11,47-24 0 8,1 71 0-5,70-23 0 1,23 23 0 0,1 0 0 9,-1 23 0-14,1-23 0 5,0 71 0 1,-1-47 0-1,-23-1 0 1,-94 1 0 2,-24-24 0-4,-47 0 0 3,-48 23 0 1,-46-23 0-1,70 0 0-5,-47-23 0 8,23-1 0-4,48-70 0-2,-47 47 0 3,47-48 0 1,-24 72 0-1,47-25 0 38,1 48 0-47,23 0 0 0,-24 48 0 0,24-25 0 1,24 48 0 3,-1-24 0 1,-23-47 0 8,24 0 0-10,23 0 0 6,-23 0 0 3,-1 0 0-6,-23-47 0 4,0 23 0-4,0-23 0 1,0 24 0 3,0 23 0-2,0 0 0-1,0-24 0 2,24 24 0-2,-24-24 0 5,0 24 0-2,23 0 0-4,25-23 0 2,-25-48 0 1,-23 71 0-5,0-47 0 6,0-24 0-1,0 47 0 1,-94 1 0-4,47 23 0 3,-48 47 0 0,48 71 0-3,-47 24 0 5,94-1 0-4,94-23 0 3</inkml:trace>
    </iact:actionData>
  </iact:action>
  <iact:action type="add" startTime="121066">
    <iact:property name="dataType"/>
    <iact:actionData xml:id="d141">
      <inkml:trace xmlns:inkml="http://www.w3.org/2003/InkML" xml:id="stk136" contextRef="#ctx0" brushRef="#br0">1605 10622 0 0,'0'0'0'5,"-71"24"0"4,48-24 0-8,23 0 0 13,0 71 0-11,-24 0 0 13,24 23 0-12,0-23 0 6,0 71 0-5,0-24 0 14,0-48 0-14,24-22 0-5,-24-48 0 10</inkml:trace>
    </iact:actionData>
  </iact:action>
  <iact:action type="add" startTime="121237">
    <iact:property name="dataType"/>
    <iact:actionData xml:id="d142">
      <inkml:trace xmlns:inkml="http://www.w3.org/2003/InkML" xml:id="stk137" contextRef="#ctx0" brushRef="#br0">1534 10882 0 0,'0'-23'0'1,"0"23"0"-1,-23-71 0 3,23 47 0 8,0-70 0-7,23 70 0 9,48 24 0-3,-47-47 0-2,23 23 0-3,24 24 0 2,-24 0 0 0,24 0 0-1,-24 0 0 8,-23 24 0-8,-1 23 0 6,-23 24 0-8,47 0 0 8,-47 0 0-6,0-1 0 3,0 48 0 1,0-70 0 3,-47 22 0-13,24-22 0 17,23-25 0-13,0 48 0 1,-48-47 0 4,25-24 0 0,23 0 0 4</inkml:trace>
    </iact:actionData>
  </iact:action>
  <iact:action type="add" startTime="121548">
    <iact:property name="dataType"/>
    <iact:actionData xml:id="d143">
      <inkml:trace xmlns:inkml="http://www.w3.org/2003/InkML" xml:id="stk138" contextRef="#ctx0" brushRef="#br0">1582 11000 0 0,'-48'0'0'1,"25"0"0"-1,23 0 0 9,0-47 0-1,71 23 0-3,-24 24 0 10,0-23 0-11,47-1 0 4,-46 24 0 1,46 0 0 6,-70 0 0-9,46 0 0-5</inkml:trace>
    </iact:actionData>
  </iact:action>
  <iact:action type="add" startTime="121735">
    <iact:property name="dataType"/>
    <iact:actionData xml:id="d144">
      <inkml:trace xmlns:inkml="http://www.w3.org/2003/InkML" xml:id="stk139" contextRef="#ctx0" brushRef="#br0">1605 11236 0 0,'-23'0'0'1,"-48"0"0"0,71 0 0 11,0 0 0-6,0 0 0 4,23-23 0-4,48 23 0 4,-24 0 0-2,24-24 0 0,0 24 0-1,0 0 0 3,0 0 0 0,-1 0 0-4,-46 0 0 5</inkml:trace>
    </iact:actionData>
  </iact:action>
  <iact:action type="add" startTime="121985">
    <iact:property name="dataType"/>
    <iact:actionData xml:id="d145">
      <inkml:trace xmlns:inkml="http://www.w3.org/2003/InkML" xml:id="stk140" contextRef="#ctx0" brushRef="#br0">2502 10929 0 0,'-47'0'0'7,"-24"0"0"-7,71-47 0 5,47 24 0 5,24-25 0-2,-47 25 0 1,70 23 0 2,-47 0 0-6,71 0 0 7,-94 0 0-3,70 0 0-4,-47 23 0 1,1 25 0 5</inkml:trace>
    </iact:actionData>
  </iact:action>
  <iact:action type="add" startTime="122294">
    <iact:property name="dataType"/>
    <iact:actionData xml:id="d146">
      <inkml:trace xmlns:inkml="http://www.w3.org/2003/InkML" xml:id="stk141" contextRef="#ctx0" brushRef="#br0">3611 10670 0 0,'0'0'0'4,"-23"0"0"-4,23 0 0 7,23 0 0 1,1-24 0 3,47 24 0-3,-1 0 0 0,-46 0 0-1,47 0 0 4,-24 0 0 4,-23 0 0-14,70 0 0 6,-70 0 0 5</inkml:trace>
    </iact:actionData>
  </iact:action>
  <iact:action type="add" startTime="122495">
    <iact:property name="dataType"/>
    <iact:actionData xml:id="d147">
      <inkml:trace xmlns:inkml="http://www.w3.org/2003/InkML" xml:id="stk142" contextRef="#ctx0" brushRef="#br0">3706 11071 0 0,'-48'0'0'4,"25"0"0"-4,23 0 0 8,0 0 0 4,0 0 0-4,0-24 0-3,94 1 0 1,-47-1 0 7,48 24 0-6,-48-47 0 4,-23 47 0-6,70 0 0 7,-70 47 0 0,46-23 0-11,-22-24 0 13</inkml:trace>
    </iact:actionData>
  </iact:action>
  <iact:action type="add" startTime="122934">
    <iact:property name="dataType"/>
    <iact:actionData xml:id="d148">
      <inkml:trace xmlns:inkml="http://www.w3.org/2003/InkML" xml:id="stk143" contextRef="#ctx0" brushRef="#br0">4791 10599 0 0,'0'0'0'3,"0"-24"0"-3,0 24 0 9,0-47 0 4,0 23 0-13,47 24 0 8,24-23 0-3,24 23 0 8,-25-24 0-4,48 24 0 1,0 0 0-7,-23 0 0 9,-48 0 0-8</inkml:trace>
    </iact:actionData>
  </iact:action>
  <iact:action type="add" startTime="123123">
    <iact:property name="dataType"/>
    <iact:actionData xml:id="d149">
      <inkml:trace xmlns:inkml="http://www.w3.org/2003/InkML" xml:id="stk144" contextRef="#ctx0" brushRef="#br0">4933 10764 0 0,'0'0'0'4,"-24"0"0"-4,24 0 0 0,0-23 0 5,0 23 0 3,0-24 0 4,24 24 0-7,47 0 0 7,-24 0 0-9,24 0 0 11,-1 0 0-7,25 0 0 8,-48 0 0-15</inkml:trace>
    </iact:actionData>
  </iact:action>
  <iact:action type="add" startTime="123305">
    <iact:property name="dataType"/>
    <iact:actionData xml:id="d150">
      <inkml:trace xmlns:inkml="http://www.w3.org/2003/InkML" xml:id="stk145" contextRef="#ctx0" brushRef="#br0">4933 11047 0 0,'0'0'0'9,"-24"0"0"-9,24 0 0 0,0 0 0 19,0-23 0-8,0-48 0-11,118 47 0 11,-23 24 0 1,-25 0 0-8,48 0 0 4,-70 0 0-1,70 0 0 5,-24 0 0-5,-47 0 0 3</inkml:trace>
    </iact:actionData>
  </iact:action>
  <iact:action type="add" startTime="123521">
    <iact:property name="dataType"/>
    <iact:actionData xml:id="d151">
      <inkml:trace xmlns:inkml="http://www.w3.org/2003/InkML" xml:id="stk146" contextRef="#ctx0" brushRef="#br0">6066 10457 0 0,'0'0'0'12,"-24"0"0"-11,0-23 0-1,24 23 0 0,-23 0 0 15,23 0 0-15,0 0 0 15,0 23 0-14,23 48 0 13,1 23 0-6,-24-46 0 7,0 70 0-10,0-24 0 8,0-47 0-9,24 24 0 8,-24-47 0-5</inkml:trace>
    </iact:actionData>
  </iact:action>
  <iact:action type="add" startTime="123708">
    <iact:property name="dataType"/>
    <iact:actionData xml:id="d152">
      <inkml:trace xmlns:inkml="http://www.w3.org/2003/InkML" xml:id="stk147" contextRef="#ctx0" brushRef="#br0">6184 10363 0 0,'-24'0'0'7,"0"0"0"5,1-24 0-12,23-23 0 9,23 0 0-9,25 23 0 15,22 24 0-13,1 0 0 12,-47 0 0-11,94 0 0 15,-47 0 0-18,0 24 0 17,-1 23 0-13,1-23 0 10,-47-1 0-9,47 1 0-3,-48-24 0 5,1 23 0 11,-24 48 0-6,0-24 0-12,0-23 0 9,0 70 0-6,0-70 0 11,0 71 0-10,-24-48 0 10,24 24 0-10,-23-24 0 15,-1-24 0-19,-47 1 0 11,48 23 0-6,-25-47 0 11,-22-47 0-9</inkml:trace>
    </iact:actionData>
  </iact:action>
  <iact:action type="add" startTime="124046">
    <iact:property name="dataType"/>
    <iact:actionData xml:id="d153">
      <inkml:trace xmlns:inkml="http://www.w3.org/2003/InkML" xml:id="stk148" contextRef="#ctx0" brushRef="#br0">6349 10363 0 0,'0'0'0'2,"0"0"0"-2,0 0 0 9,0 0 0-3,-24 0 0 3,24 0 0-9,0 0 0 9,0 23 0 1,0 48 0-7,24 0 0 10,-24 47 0-11,0-47 0 8,0 0 0-5,0 0 0 4,47-71 0-1</inkml:trace>
    </iact:actionData>
  </iact:action>
  <iact:action type="add" startTime="124229">
    <iact:property name="dataType"/>
    <iact:actionData xml:id="d154">
      <inkml:trace xmlns:inkml="http://www.w3.org/2003/InkML" xml:id="stk149" contextRef="#ctx0" brushRef="#br0">6585 10386 0 0,'0'0'0'8,"0"0"0"-8,0 0 0 11,0 48 0-3,0-25 0-7,0 1 0 12,0 23 0 0,0 0 0-7,0 24 0-1,0 0 0 10,0-24 0-6,0-23 0-6</inkml:trace>
    </iact:actionData>
  </iact:action>
  <iact:action type="add" startTime="124409">
    <iact:property name="dataType"/>
    <iact:actionData xml:id="d155">
      <inkml:trace xmlns:inkml="http://www.w3.org/2003/InkML" xml:id="stk150" contextRef="#ctx0" brushRef="#br0">6207 10929 0 0,'-23'24'0'5,"23"-24"0"1,-24 0 0 8,24 0 0-9,24 0 0-5,70 0 0 11,-23 0 0 4,47 0 0-7,-24 0 0-3,-23 0 0 2,47 0 0-3,0 0 0 10</inkml:trace>
    </iact:actionData>
  </iact:action>
  <iact:action type="add" startTime="125162">
    <iact:property name="dataType"/>
    <iact:actionData xml:id="d156">
      <inkml:trace xmlns:inkml="http://www.w3.org/2003/InkML" xml:id="stk151" contextRef="#ctx0" brushRef="#br0">7718 10292 0 0,'0'0'0'3,"0"0"0"2,-47 0 0-3,47 0 0 13,0 0 0-12,47 24 0 8,-24-24 0-6,1 0 0-4,47 23 0 15,-24-23 0-9,24 0 0-2,-24 0 0 4</inkml:trace>
    </iact:actionData>
  </iact:action>
  <iact:action type="add" startTime="125322">
    <iact:property name="dataType"/>
    <iact:actionData xml:id="d157">
      <inkml:trace xmlns:inkml="http://www.w3.org/2003/InkML" xml:id="stk152" contextRef="#ctx0" brushRef="#br0">7883 10434 0 0,'0'0'0'2,"0"0"0"3,-24 0 0-4,1 0 0 14,23 23 0-11,0-23 0-4,0 24 0 9,-24-1 0 1,24 48 0-7,0-24 0 0,0 1 0 10,0 46 0 4,0-47 0-13,0 1 0-3,0-1 0 11</inkml:trace>
    </iact:actionData>
  </iact:action>
  <iact:action type="add" startTime="125506">
    <iact:property name="dataType"/>
    <iact:actionData xml:id="d158">
      <inkml:trace xmlns:inkml="http://www.w3.org/2003/InkML" xml:id="stk153" contextRef="#ctx0" brushRef="#br0">7623 10646 0 0,'0'0'0'7,"0"0"0"0,-23-47 0-7,23 23 0 13,0 24 0-13,23-47 0 18,48 47 0-18,-24 0 0 16,48 0 0-14,-48 0 0 13,24 47 0-9,0-47 0 9,-71 24 0-13,70-1 0 3,-70 1 0 5,0-24 0 4,-47 95 0-9,24-72 0-2,-25 24 0 9,-46 24 0-8,47-24 0 13,-48-47 0-15,48 0 0 11,-24 0 0-10,71 0 0 12,0 0 0-11,0-23 0 12,71-1 0-11,-24 1 0-1,48 23 0 3,-48 0 0 1,24 0 0 5,0 23 0-11,-48 1 0 14,48-24 0-12,-24 23 0 7,-23-23 0-5</inkml:trace>
    </iact:actionData>
  </iact:action>
  <iact:action type="add" startTime="125920">
    <iact:property name="dataType"/>
    <iact:actionData xml:id="d159">
      <inkml:trace xmlns:inkml="http://www.w3.org/2003/InkML" xml:id="stk154" contextRef="#ctx0" brushRef="#br0">8874 10198 0 0,'0'0'0'4,"0"-24"0"-2,0 24 0 3,0 0 0 7,0 0 0-4,0 0 0 3,71 0 0 0,-24 24 0-9,-23-1 0 10,-1 1 0-8,-23 47 0 6,48-24 0-3</inkml:trace>
    </iact:actionData>
  </iact:action>
  <iact:action type="add" startTime="126090">
    <iact:property name="dataType"/>
    <iact:actionData xml:id="d160">
      <inkml:trace xmlns:inkml="http://www.w3.org/2003/InkML" xml:id="stk155" contextRef="#ctx0" brushRef="#br0">8756 10504 0 0,'-23'0'0'2,"23"0"0"5,0-23 0-6,-24-1 0-1,24 24 0 15,0-23 0-12,0 23 0 4,24-48 0 5,46 48 0-6,-22 0 0 7,-1 48 0-9,47-48 0 6,1 0 0-3,-25 0 0 8,1 23 0-14,-24-23 0 11</inkml:trace>
    </iact:actionData>
  </iact:action>
  <iact:action type="add" startTime="126279">
    <iact:property name="dataType"/>
    <iact:actionData xml:id="d161">
      <inkml:trace xmlns:inkml="http://www.w3.org/2003/InkML" xml:id="stk156" contextRef="#ctx0" brushRef="#br0">8898 10575 0 0,'-24'0'0'2,"24"0"0"9,0 0 0-5,-23 24 0-1,23-24 0-3,0 23 0 15,0 1 0-17,0 0 0 4,0 70 0 11,23-70 0-2,-23 70 0-8,0-47 0-2,24-23 0 10,23-24 0-9,-23 0 0 1</inkml:trace>
    </iact:actionData>
  </iact:action>
  <iact:action type="add" startTime="126450">
    <iact:property name="dataType"/>
    <iact:actionData xml:id="d162">
      <inkml:trace xmlns:inkml="http://www.w3.org/2003/InkML" xml:id="stk157" contextRef="#ctx0" brushRef="#br0">9157 10622 0 0,'0'0'0'5,"0"0"0"4,0 0 0-9,0 0 0 25,0 0 0-10,0 0 0-15,24 0 0 16,23 24 0-16,-23-24 0 0,-1 95 0 6,-23-72 0-2,24 24 0 4,47 1 0-1</inkml:trace>
    </iact:actionData>
  </iact:action>
  <iact:action type="add" startTime="126647">
    <iact:property name="dataType"/>
    <iact:actionData xml:id="d163">
      <inkml:trace xmlns:inkml="http://www.w3.org/2003/InkML" xml:id="stk158" contextRef="#ctx0" brushRef="#br0">10361 10504 0 0,'0'0'0'9,"-47"0"0"-9,23-23 0 1,1 23 0 15,-1 0 0-12,-47-24 0 9,48 24 0-10,-25 0 0 13,-22 24 0-11,46-1 0 10,-23 1 0-10,-48 47 0 9,72-24 0-9,-24 24 0-4,-1-24 0 9</inkml:trace>
    </iact:actionData>
  </iact:action>
  <iact:action type="add" startTime="126839">
    <iact:property name="dataType"/>
    <iact:actionData xml:id="d164">
      <inkml:trace xmlns:inkml="http://www.w3.org/2003/InkML" xml:id="stk159" contextRef="#ctx0" brushRef="#br0">10007 10316 0 0,'0'-24'0'7,"0"24"0"-7,0 0 0 5,-24 0 0 9,24 0 0-11,24 71 0 4,-24 0 0 2,24-1 0-3,23 48 0 7,0-23 0-5,-23-48 0-3,-24-23 0-2,94 47 0 2,-47-71 0 5,24 23 0-2,-24-46 0 7,-23-25 0-13,47 25 0 13,-48-24 0-10</inkml:trace>
    </iact:actionData>
  </iact:action>
  <iact:action type="add" startTime="131374">
    <iact:property name="dataType"/>
    <iact:actionData xml:id="d165">
      <inkml:trace xmlns:inkml="http://www.w3.org/2003/InkML" xml:id="stk160" contextRef="#ctx0" brushRef="#br0">6467 11874 0 0,'0'-24'0'5,"0"24"0"-5,0-47 0 8,0 47 0 2,0-24 0-3,0 24 0-3,0 0 0 8,0 0 0-7,0 0 0 8,0 0 0-9,0 71 0 9,0 0 0-4,0 23 0-5,-24-47 0 2,24 71 0 10,0-70 0-1,-23 23 0-11,23-24 0-3,0-24 0 8,0-23 0-1,0 0 0 1,0-23 0 15,0-1 0-12,0-70 0-11,23 46 0 8,-23-46 0-8,24 23 0 11,-24-23 0 3,0 23 0-13,0 0 0 3,0 24 0-4,0-47 0 6,0 94 0 4,0 0 0-3,0 0 0 2,0 0 0-6,0 23 0 10,0 48 0-8,0-24 0 4,0 48 0-4,0-25 0 6,0 25 0-7,0-48 0 5,0 47 0-4,0-70 0 5,0 71 0-3,0-72 0-3,0 1 0 6,0-24 0-5,0 0 0 3,-24 0 0-1,24 0 0-1,0 0 0 5</inkml:trace>
    </iact:actionData>
  </iact:action>
  <iact:action type="add" startTime="135521">
    <iact:property name="dataType"/>
    <iact:actionData xml:id="d166">
      <inkml:trace xmlns:inkml="http://www.w3.org/2003/InkML" xml:id="stk161" contextRef="#ctx0" brushRef="#br0">1511 12629 0 0,'0'0'0'11,"0"-24"0"-11,0 24 0 6,0 0 0 9,0 0 0-14,0 0 0 7,0 0 0 2,0 0 0-2,23 0 0 2,25 0 0-5,-1 0 0 6,-24 0 0-6,48 0 0 8,-24 0 0-9,1 0 0 14,46 0 0-17,-70 0 0 14,70 0 0-14,-47 0 0 16,-23 0 0-16,70 0 0 13,-70 0 0-7,-1 0 0 1,48-23 0-2,-71-1 0 1,24-23 0 5,-1 47 0-7,1-24 0 9,-24 24 0-13,47 0 0 11,0 0 0-6,-23 0 0 6,0 0 0-10,46 0 0 14,1-23 0-13,0 23 0 11,-24 0 0-10,48 0 0 11,-48 0 0-12,24 0 0-1,-24 23 0 14,-24-23 0-14,1 0 0 12,47 0 0-12,-48 0 0 14,1 0 0-14,47 0 0 15,-48 0 0-16,25 0 0 15,-25 0 0-14,72 0 0 5,-72 24 0 0,48-24 0 0,0 0 0 4,0 0 0-5,-1 0 0 11,-46 0 0-15,47 0 0 9,-24-24 0-9,-23 24 0 15,-24 0 0-16,70 0 0 16,-46 0 0-15,0 0 0 8,-24 0 0-2,70 0 0 8,-46 0 0-10,0 0 0-5,-1 0 0 10,1 0 0 3,70 0 0-3,-70 0 0-10,47 0 0 10,-1 0 0-8,-46 0 0 10,70 0 0-10,-70 0 0 13,47 0 0-15,-24 0 0 12,-23 0 0-8,-1 0 0 11,24 0 0-13,-23 0 0 1,0 0 0 9,-1 0 0-7,-23 0 0 7,71 0 0-12,-24-23 0 12,-47 23 0-11,24 0 0 16,47 0 0-14,-71 0 0 9,47 0 0-12,-24 0 0 14,-23 0 0-12,71 0 0 11,-24 0 0-11,-47 0 0 11,24 0 0-10,47 0 0 0,-48 0 0 11,1 0 0-12,0 0 0 10,-24 0 0-10,23 0 0 16,24 0 0-17,-23 0 0 6,23 0 0-5,-47-24 0 8,0 24 0-3,24 0 0 4,-24 0 0-6,47-23 0 2,-23 23 0 2,-24 0 0-3,0 0 0 7,23 0 0-13,1 0 0 9,-24 0 0 1,0 0 0-4,23 0 0-3,-23 0 0 13,0 0 0-17,48 0 0 16,-48 0 0 5,0 0 0-21,23 0 0 21,-23 0 0-18,0 0 0 0,0 0 0-3,0 0 0 12,0 0 0-6,0 0 0 6,0 0 0-12,0-48 0 14,0 48 0-12,0-23 0 13,0 23 0-14,0-47 0 13,0 47 0-11,0-71 0 13,0 47 0-13,-23 24 0 10,23-24 0-9,0 1 0-1,0 23 0 12,-48-24 0-13,48 24 0 12,0 0 0-5,0-47 0 0,0 47 0-7,0 0 0 8,0 0 0-2,0 47 0 4,0-23 0-8,0-1 0 14,-23 1 0-16,23 47 0 3,0-47 0 7,0 23 0-9,0-24 0 13,0 25 0-13</inkml:trace>
    </iact:actionData>
  </iact:action>
  <iact:action type="add" startTime="137616">
    <iact:property name="dataType"/>
    <iact:actionData xml:id="d167">
      <inkml:trace xmlns:inkml="http://www.w3.org/2003/InkML" xml:id="stk162" contextRef="#ctx0" brushRef="#br0">1582 12275 0 0,'0'0'0'11,"-48"-47"0"-10,25 23 0 0,23 24 0 14,0 0 0-6,0 0 0 3,0 24 0-9,0 47 0 10,0-24 0-8,0 24 0 7,0-1 0-5,0 1 0-7,0-24 0 16,0 1 0-16,0-1 0 15,0-24 0-11,0-23 0 9,0 24 0-10,0-24 0 10,0-24 0-4,0 1 0 6,0-24 0-12,0 23 0-1,0 24 0 5,0-24 0 1,0 24 0 6,0 0 0-11</inkml:trace>
    </iact:actionData>
  </iact:action>
  <iact:action type="add" startTime="138000">
    <iact:property name="dataType"/>
    <iact:actionData xml:id="d168">
      <inkml:trace xmlns:inkml="http://www.w3.org/2003/InkML" xml:id="stk163" contextRef="#ctx0" brushRef="#br0">1511 12629 0 0,'0'0'0'3,"0"-24"0"-3,0 24 0 7,0 0 0 2,-24 0 0 0,24 0 0-1,0 0 0 3,0 0 0-4,24-23 0 1,-24 23 0-1,71 0 0 1,-24 0 0 3,-24 0 0-1,1 0 0-4,23 0 0 6,24 0 0-5,-47 0 0 1,46 0 0-1,-22 0 0 5,-25 0 0-6,48 0 0-1,-24 0 0 5,-23 0 0 3,23 0 0-6,-23-24 0 1,-1 24 0 1,1 0 0-1,-24 0 0 1,23 0 0 5,25 0 0 0,-25-47 0-14,1 47 0 21,-1 0 0-19,1 0 0-1,-24-24 0 4,71 24 0 5,-24 0 0-6,-47 0 0 4,24 0 0 2,46 0 0-1,-70 0 0 3,48 0 0 4,-25 0 0-15,72 0 0 3,-72 0 0 9,72 0 0-2,-72 0 0-11,24 0 0 11,1 0 0-3,-1 0 0 0,-24 0 0 10,1 0 0-17,23 0 0 4,-23 24 0 6,-1-24 0-5,-23 0 0 1,24 0 0 0,0 0 0 5,23 0 0-3,-47 0 0-4,47-24 0 4,-23 24 0-3,-24 0 0 4,23 0 0-1,24 0 0 4,1 0 0-8,-25 0 0 11,-23 0 0-15,71 0 0 22,-24 0 0-22,-23 0 0-1,-1 0 0 6,48 0 0 4,-24 0 0-1,-23 0 0-3,47 0 0 5,-48 0 0-7,1 0 0 8,0 0 0-5,23 0 0 1,0 0 0 3,-23 0 0-2,-24 0 0-3,23 0 0 5,24 24 0 0,-23-24 0-6,-24 0 0 0,24 0 0 4,-1 47 0 1,-23-47 0-4,24 0 0 5,-24 0 0-4,71 0 0 0,-48 0 0 5,1 0 0-7,-24 0 0 5,23 0 0-2,25 0 0-1,-25 0 0 2,1 0 0-3,-1 0 0 3,1 0 0 3,-24 0 0-8,47 0 0 8,0 0 0-5,-23 0 0 1,-24 0 0 0,0 0 0 3,24 0 0-2,23 0 0 3,-24 0 0-6,1 0 0 0,0 0 0 0,-24 0 0 6,70 0 0-2,-70 0 0-7,24-47 0 7,0 47 0-2,-1 0 0 0,-23 0 0 2,24 0 0 4,-24 0 0-14,71 0 0 10,-48 0 0-4,-23 0 0 1,24 0 0 4,-24 0 0-2,23 0 0 1,25 0 0-4,-48 0 0-1,23 0 0 7,1 0 0-4,-1-24 0 0,-23 24 0 1,0 0 0 1,24 0 0 0,23 0 0-5,-23 0 0 6,-1 0 0-4,-23 0 0 2,24 0 0 2,-24 0 0-7,24 0 0 3,23 0 0 6,-47 0 0-5,23 0 0-3,1 0 0 8,0 0 0-5,-24 0 0 0,0 0 0-3,0 0 0 2,23 0 0 4,24 0 0-2,-23 0 0-5,-24 0 0 5,24 0 0 1,-24 0 0-1,23 0 0-1,-23 0 0 2,0 0 0-6,0 0 0 6,0 0 0 4,0 0 0-11,0 0 0 7,0 0 0 13,0 0 0-23,0 0 0 1,0 0 0 7,0 0 0 0,0 0 0 0,0 0 0-3,0 0 0 7,0 0 0-4,0 0 0-1,0 0 0 2,0 0 0 4,0 0 0-10,0 0 0 6,0 0 0-1,0 0 0-1,0 0 0 2,0 0 0 1,0 0 0-2,0 0 0 3,24 0 0-4,-24 0 0 4,0 0 0-4,0 0 0-2,0 0 0 4,0 0 0 1,47 0 0-2,-47 0 0 5,0 0 0-11,0 0 0 7,0 0 0-3,0 0 0 3,0 0 0 2,0 0 0-3,24 0 0-1,-24 0 0 4,0 0 0-4,0 0 0 1,0 0 0-1,0 0 0 3,0 0 0-3,0 0 0 2,0 0 0 0,0 0 0-4,0 0 0 5,0 0 0-1,0 0 0-1,0 0 0-2,0 0 0 4,0 0 0 0,0 0 0-2,0 0 0 1,0 0 0-2,23 0 0 3,-23 0 0 0,0 0 0-3,0 0 0-2,0 0 0 4,0 0 0 2,0-23 0-2,0-1 0-1,24 1 0-2,-24-25 0 2,0 25 0 1,0-24 0-3,0 47 0 5,0-71 0-2,0 47 0 2,0 24 0-7,0 0 0 5,0-24 0 2,0 1 0-8,0-1 0 11,0-23 0-3,0 47 0-10,0 0 0 9,0 0 0-2,0 47 0 0,0-23 0 4,0 23 0-6,0-23 0 8,0 47 0-10,0-24 0 4,0 24 0 2,0-48 0-5,0 1 0 12,0-1 0-16,0-23 0 6,0 0 0 6,0 0 0-7,0 0 0 4,0-23 0-3,0-24 0 0,0-24 0-1,0 24 0 4,0-48 0-2,0 95 0 4,0-47 0-7,0 47 0 4,0 0 0-1,-24 0 0 1,24 47 0 0,-23-23 0-5,23 47 0 9,0-24 0-8,-24 24 0 6,24-1 0-3</inkml:trace>
    </iact:actionData>
  </iact:action>
  <iact:action type="add" startTime="144226">
    <iact:property name="dataType"/>
    <iact:actionData xml:id="d169">
      <inkml:trace xmlns:inkml="http://www.w3.org/2003/InkML" xml:id="stk164" contextRef="#ctx0" brushRef="#br0">7576 11732 0 0,'-23'0'0'10,"23"-24"0"-9,0-23 0 0,0 24 0 16,0 23 0-15,23 0 0 11,1 0 0-10,47 0 0 9,-1 0 0-9,-70 0 0 7,95 0 0 1,-48 0 0-3,-23 0 0 4,23 0 0-8,-24 23 0 8,1 24 0-9,-24-23 0 11,0 0 0-11,-24 23 0 10,-46 24 0-7,22-24 0 2,-46 24 0-3,47-24 0 11,-48-24 0-12,48 1 0 2,24 23 0 3,-1-47 0-1,24 0 0 5,0 0 0-11,0-47 0 12,0 47 0-11,24 0 0 13,-24 0 0-13,23 0 0 11,1 0 0-10,-1 0 0 11,-23 0 0-3,71 0 0-10,-47 0 0 5,-1 0 0-3,1 0 0 7,47 0 0-6,-48 0 0 12,1 0 0-14,47 0 0 9,-48 0 0-7,25 0 0 9,-48 0 0-12,0 0 0 6,23 0 0-1,-23 0 0 11,0 0 0-18,0 47 0 13,-23-47 0-9,23 0 0 8</inkml:trace>
    </iact:actionData>
  </iact:action>
  <iact:action type="add" startTime="145034">
    <iact:property name="dataType"/>
    <iact:actionData xml:id="d170">
      <inkml:trace xmlns:inkml="http://www.w3.org/2003/InkML" xml:id="stk165" contextRef="#ctx0" brushRef="#br0">8874 11520 0 0,'0'0'0'13,"0"0"0"-13,0-24 0 2,0 24 0 14,0 0 0-16,0-24 0 18,24 24 0-16,47 0 0 16,-48 0 0-15,1 0 0 8,47 24 0-5,-1 0 0 6,-70-24 0-7,71 70 0-1,-47-22 0 8,-1-25 0-9,-23 48 0 9,-23-24 0-9,-72-23 0 18,72 47 0-18,-72-24 0 10,48-47 0-11,24 0 0 12,-48 23 0-12,47-23 0 13,24-23 0-11,0 23 0 9,0 0 0-8,24-24 0-5,47 1 0 15,-24 23 0-11,-24 0 0 11,48 0 0-12,-24 0 0 9,24 0 0-10,-24 0 0 15,1 47 0-15,22-47 0 12,-46 0 0-9,0 71 0 10,-24-48 0-11,0 24 0 9,0-23 0-8,-24 23 0-5,-23-23 0 15,-24 23 0-10,47-47 0 6,-70 24 0-9,70 23 0 12,-23-23 0-9,24-24 0 8,-25 0 0-12,48 0 0 15,0 0 0-12,48 0 0 11,-48-24 0-11</inkml:trace>
    </iact:actionData>
  </iact:action>
  <iact:action type="add" startTime="145715">
    <iact:property name="dataType"/>
    <iact:actionData xml:id="d171">
      <inkml:trace xmlns:inkml="http://www.w3.org/2003/InkML" xml:id="stk166" contextRef="#ctx0" brushRef="#br0">10408 11496 0 0,'-23'0'0'7,"-1"0"0"-7,-23 0 0 17,23 0 0-17,1 0 0 15,-1 24 0-14,-47 46 0 14,48-22 0-12,-25 22 0 19,-22 1 0-22,46-47 0 5,24 47 0 8,0-48 0-10,0-23 0 9,0 0 0-11,24 0 0 15,23 0 0-12,0 0 0 12,-23-23 0-14,46 23 0 13,-46-24 0-12,23 24 0 2,-23-47 0 2,23 47 0 14,24 0 0-19,-71 0 0 4,71 0 0 3,-48 0 0-4,1 0 0 12,-1 0 0-16,-23 0 0 12,24 0 0-8,-24-24 0 4,0 24 0 0</inkml:trace>
    </iact:actionData>
  </iact:action>
  <iact:action type="add" startTime="146082">
    <iact:property name="dataType"/>
    <iact:actionData xml:id="d172">
      <inkml:trace xmlns:inkml="http://www.w3.org/2003/InkML" xml:id="stk167" contextRef="#ctx0" brushRef="#br0">10408 11567 0 0,'-23'-47'0'13,"-1"47"0"-13,24 0 0 8,0 0 0 11,0 0 0-12,0 0 0-7,0 0 0 10,0 94 0-8,0-47 0 14,0 71 0-13,0-23 0 16,0-25 0-19,0 25 0 17,0-48 0-12,0 24 0 8,0-24 0-6,0-47 0-6,0 24 0 7,0-24 0 7,0 0 0-7,0 0 0-8</inkml:trace>
    </iact:actionData>
  </iact:action>
  <iact:action type="remove" startTime="148960">
    <iact:property name="style" value="instant"/>
    <iact:actionData xml:id="d173" ref="#d163"/>
  </iact:action>
  <iact:action type="remove" startTime="149008">
    <iact:property name="style" value="instant"/>
    <iact:actionData xml:id="d174" ref="#d164"/>
  </iact:action>
  <iact:action type="remove" startTime="149052">
    <iact:property name="style" value="instant"/>
    <iact:actionData xml:id="d175" ref="#d171"/>
    <iact:actionData xml:id="d176" ref="#d172"/>
  </iact:action>
  <iact:action type="add" startTime="148897">
    <iact:property name="dataType" value="strokeEraser"/>
    <iact:actionData xml:id="d177">
      <inkml:trace xmlns:inkml="http://www.w3.org/2003/InkML" xml:id="stk168" contextRef="#ctx0" brushRef="#br1">15836 13904 0 0,'0'0'0'6,"0"-24"0"-1,0 1 0-4,-24-1 0 7,24 24 0-3,0 0 0-4,0 0 0 12,0 0 0 1,24 47 0-13,0 71 0 9,-24-23 0 38,23-24 0-48,48 212 0 41,-47-118 0-40,23 236 0 0,0 24 0 42,0-71 0-43,-23-165 0 0,-24-71 0 2,0-71 0-2,0-23 0 0,0-24 0 0,0-24 0 0,0-46 0 0,0-143 0 0,0 24 0 1,0-47 0-1,0-23 0 0,-24-25 0 10,-23 1 0-10,-24 0 0 5,48 0 0 6,-1 70 0 2,0 95 0-4,24 71 0-9,0 118 0 18,-47 141 0-13,47 71 0 9,0 48 0-13,-23 47 0 11,23-1 0-3,0 1 0 4,0-118 0-12,23-119 0 10,48-94 0-1,-47-23 0-9,-24-24 0 3,23-24 0 2,-23-94 0 8,-23-47 0-10,-1-24 0 10,0-47 0-2,-46-47 0 3,22 0 0-14,-46-1 0 5,47 1 0 6,-48 24 0-3,72 117 0-6,-1 142 0 7,24 71 0-4,0-24 0 1</inkml:trace>
    </iact:actionData>
  </iact:action>
  <iact:action type="add" startTime="157083">
    <iact:property name="dataType"/>
    <iact:actionData xml:id="d178">
      <inkml:trace xmlns:inkml="http://www.w3.org/2003/InkML" xml:id="stk169" contextRef="#ctx0" brushRef="#br0">15671 8592 0 0,'0'0'0'8,"0"0"0"-4,0 0 0 5,0 0 0-1,71 0 0-8,0 24 0 16,47-24 0-16,23 24 0 20,24-24 0-20,1 0 0 15,70-24 0-12,-71 0 0 11,71-23 0-8,-47 24 0-3,47 23 0 6,-24-24 0 9,24 0 0-13,-47 1 0-4,71 23 0 13,23-47 0-2,-71 47 0-6,1-24 0-3,70 24 0 10,-71 0 0-4,24-24 0 1,24 24 0-6,-24-23 0 9,-47 23 0-9,94 0 0 9,-71-24 0-7,-117-23 0 6,23 23 0-11,-95 24 0 4,24 0 0 9,-47 0 0-13,0 0 0 16,-47 0 0-15</inkml:trace>
    </iact:actionData>
  </iact:action>
  <iact:action type="add" startTime="157678">
    <iact:property name="dataType"/>
    <iact:actionData xml:id="d179">
      <inkml:trace xmlns:inkml="http://www.w3.org/2003/InkML" xml:id="stk170" contextRef="#ctx0" brushRef="#br0">21996 7247 0 0,'0'0'0'7,"0"0"0"2,0-24 0-9,0 1 0 12,47-1 0-12,48 24 0 11,-48-47 0-7,47 47 0 17,-47 0 0-21,71 0 0 12,-23 47 0-9,-72-47 0 13,25 24 0-11</inkml:trace>
    </iact:actionData>
  </iact:action>
  <iact:action type="add" startTime="157869">
    <iact:property name="dataType"/>
    <iact:actionData xml:id="d180">
      <inkml:trace xmlns:inkml="http://www.w3.org/2003/InkML" xml:id="stk171" contextRef="#ctx0" brushRef="#br0">22161 7507 0 0,'0'0'0'8,"-23"0"0"-7,-72 0 0-1,95-24 0 14,0 0 0-12,118 24 0 11,-23-71 0-9,-25 71 0 8,48-23 0 47,-70 23 0-59,22 0 0 0,1 0 0 1,-24 0 0-1,1 0 0 0,-25 0 0 1</inkml:trace>
    </iact:actionData>
  </iact:action>
  <iact:action type="add" startTime="158138">
    <iact:property name="dataType"/>
    <iact:actionData xml:id="d181">
      <inkml:trace xmlns:inkml="http://www.w3.org/2003/InkML" xml:id="stk172" contextRef="#ctx0" brushRef="#br0">23860 6893 0 0,'-23'0'0'0,"-1"0"0"5,-47 0 0-5,48 0 0 0,-24 0 0 8,-24 0 0 10,0 71 0-6,0-1 0-11,24 1 0 11,-24 0 0-8,48 0 0 9,23-71 0-10,0 71 0 12,0-48 0-10,70 1 0-4,-46-24 0 6,23 0 0 10,48 0 0-8,-48 0 0-9,47 0 0 7,-47-24 0 12,48 1 0-9,-48 23 0-9,71-48 0 11,-71 25 0-9,24 23 0 11,-47 0 0-9</inkml:trace>
    </iact:actionData>
  </iact:action>
  <iact:action type="add" startTime="158396">
    <iact:property name="dataType"/>
    <iact:actionData xml:id="d182">
      <inkml:trace xmlns:inkml="http://www.w3.org/2003/InkML" xml:id="stk173" contextRef="#ctx0" brushRef="#br0">23766 6964 0 0,'-24'0'0'4,"24"0"0"-4,-23 0 0 35,-1 0 0-35,24 0 0 0,0 94 0 0,0-47 0 0,0 95 0 3,0-1 0 1,0 1 0 3,0 0 0-3,0-48 0 13,0-47 0-15,0-23 0 10,0 47 0-8,0-71 0 10</inkml:trace>
    </iact:actionData>
  </iact:action>
  <iact:action type="add" startTime="160484">
    <iact:property name="dataType"/>
    <iact:actionData xml:id="d183">
      <inkml:trace xmlns:inkml="http://www.w3.org/2003/InkML" xml:id="stk174" contextRef="#ctx0" brushRef="#br0">18031 10316 0 0,'0'-71'0'4,"0"71"0"12,0-24 0-16,0 24 0 9,24-23 0-1,-1 23 0 1,48 0 0-1,-24 0 0 0,48 0 0 2,-24 23 0 0,-48-23 0-5,72 24 0 4,-95 47 0-1,23-24 0-1,-23-47 0 3,-23 94 0 6,-25-70 0-15,-22 23 0 6,22 0 0 1,25-47 0 2,-48 24 0 2,47-24 0-5,1 0 0-2,23 0 0 3,-24 0 0 3,24-24 0-5,24 24 0 3,-1 0 0 0,1-47 0 1,47 47 0-2,-24 0 0-2,-23-24 0 4,70 24 0-1,-70 0 0-1,-1 24 0-3,48 23 0 5,-71 0 0 3,0-23 0-8,0 71 0 3,0-72 0 2,-47 24 0-5,23 1 0 5,1-1 0 0,-25-24 0-1,-22-23 0-3,70 0 0 0,-24 24 0 4,0-24 0 2,1 0 0-4,23 0 0-1,-47 0 0 1,47-24 0-3,0 24 0 7</inkml:trace>
    </iact:actionData>
  </iact:action>
  <iact:action type="add" startTime="161061">
    <iact:property name="dataType"/>
    <iact:actionData xml:id="d184">
      <inkml:trace xmlns:inkml="http://www.w3.org/2003/InkML" xml:id="stk175" contextRef="#ctx0" brushRef="#br0">18928 10528 0 0,'0'0'0'2,"0"0"0"-2,0-24 0 6,0 24 0 4,0 0 0-2,0 0 0 0,24 0 0 4,94 0 0-7,-48 0 0 8,-22 0 0 0,-1 0 0-6,71 0 0-7,-118 0 0 13,94 0 0-9,-70 0 0 7,-24 0 0-2</inkml:trace>
    </iact:actionData>
  </iact:action>
  <iact:action type="add" startTime="161277">
    <iact:property name="dataType"/>
    <iact:actionData xml:id="d185">
      <inkml:trace xmlns:inkml="http://www.w3.org/2003/InkML" xml:id="stk176" contextRef="#ctx0" brushRef="#br0">19282 10339 0 0,'0'0'0'8,"0"0"0"-8,-47 0 0 3,47 0 0 8,0 0 0-7,-24 0 0 5,24 24 0 0,0-24 0-1,0 71 0 0,0-24 0 2,0 0 0-2,24 0 0 1,-24 0 0 3,0-23 0-6,0-24 0 1,0 0 0-2,0 0 0 9</inkml:trace>
    </iact:actionData>
  </iact:action>
  <iact:action type="add" startTime="161698">
    <iact:property name="dataType"/>
    <iact:actionData xml:id="d186">
      <inkml:trace xmlns:inkml="http://www.w3.org/2003/InkML" xml:id="stk177" contextRef="#ctx0" brushRef="#br0">20297 10103 0 0,'0'0'0'5,"0"0"0"-5,-71 0 0 3,47 0 0 5,24 47 0 0,-47-23 0 5,24 0 0-11,-48 23 0 8,0 71 0 11,0-95 0-15,24 72 0-2,23-48 0 8,24 0 0-7,0-47 0 6,0 24 0-6,0-24 0 10,48 0 0-9,-25 0 0-5,48 0 0 5,-24 0 0 10,0 0 0-7,24-24 0-6,-24 24 0 6,24 0 0-6,-24 0 0 9,1-47 0 9,-1 47 0-21,24-24 0 3,-71 24 0 11,23 0 0-10,48-23 0 11,-71-1 0-12</inkml:trace>
    </iact:actionData>
  </iact:action>
  <iact:action type="add" startTime="162011">
    <iact:property name="dataType"/>
    <iact:actionData xml:id="d187">
      <inkml:trace xmlns:inkml="http://www.w3.org/2003/InkML" xml:id="stk178" contextRef="#ctx0" brushRef="#br0">20297 10221 0 0,'0'0'0'5,"0"0"0"-5,-24 0 0 6,-23 0 0 8,47 0 0-9,0 0 0 1,0 24 0 2,0 94 0 6,0-24 0-10,0 24 0 9,0-47 0-4,0 47 0-7,0-94 0 10,0-1 0-6,0 25 0 2,0-48 0-2,0 0 0 12</inkml:trace>
    </iact:actionData>
  </iact:action>
  <iact:action type="add" startTime="162826">
    <iact:property name="dataType"/>
    <iact:actionData xml:id="d188">
      <inkml:trace xmlns:inkml="http://www.w3.org/2003/InkML" xml:id="stk179" contextRef="#ctx0" brushRef="#br0">17677 10056 0 0,'-23'24'0'2,"-25"-24"0"-1,-22 70 0 14,46-22 0-14,0 46 0 15,1-23 0-11,-1 70 0 7,24-23 0-7,24-23 0 48,23-24 0-50,-23 70 0-3,46-70 0 0,-22 0 0 1</inkml:trace>
    </iact:actionData>
  </iact:action>
  <iact:action type="add" startTime="163279">
    <iact:property name="dataType"/>
    <iact:actionData xml:id="d189">
      <inkml:trace xmlns:inkml="http://www.w3.org/2003/InkML" xml:id="stk180" contextRef="#ctx0" brushRef="#br0">21005 10080 0 0,'0'-24'0'4,"0"24"0"-4,0-24 0 9,0 1 0 0,0 23 0-5,23 0 0 5,1 23 0 0,0 25 0-1,70 46 0-1,-70 24 0 4,-1-24 0 1,24 48 0-10,-47-24 0 13,0 0 0-12,-47-71 0 9,24 48 0-5,-25-72 0 0,-22 48 0 0,70-47 0 2,0-24 0-2</inkml:trace>
    </iact:actionData>
  </iact:action>
  <iact:action type="add" startTime="163543">
    <iact:property name="dataType"/>
    <iact:actionData xml:id="d190">
      <inkml:trace xmlns:inkml="http://www.w3.org/2003/InkML" xml:id="stk181" contextRef="#ctx0" brushRef="#br0">21831 10080 0 0,'0'0'0'4,"-47"0"0"-4,23 23 0 0,24-23 0 11,0 71 0-7,0-24 0 7,0-23 0-4,0 70 0 3,0-47 0 0,24 24 0 2,46-47 0-12,-46-24 0 18,0 0 0-7,-1-24 0-9,24-47 0 1,-47 24 0 12,24-71 0-11,0 47 0 4,-24 1 0 1,0-1 0-2,-48 0 0 5,48 71 0-1,-70 0 0-7,46 0 0 7,0 24 0-4,24 23 0 0,0 24 0 1</inkml:trace>
    </iact:actionData>
  </iact:action>
  <iact:action type="add" startTime="163872">
    <iact:property name="dataType"/>
    <iact:actionData xml:id="d191">
      <inkml:trace xmlns:inkml="http://www.w3.org/2003/InkML" xml:id="stk182" contextRef="#ctx0" brushRef="#br0">22562 9867 0 0,'-70'24'0'5,"46"-1"0"0,-23 25 0 7,-24 70 0-6,47 23 0 3,1 1 0-4,-24 23 0 6,47-47 0 0,-48 24 0-2,25-24 0-7,-1-71 0 8,24 47 0-2,-23-46 0 1,23-1 0 0</inkml:trace>
    </iact:actionData>
  </iact:action>
  <iact:action type="add" startTime="164077">
    <iact:property name="dataType"/>
    <iact:actionData xml:id="d192">
      <inkml:trace xmlns:inkml="http://www.w3.org/2003/InkML" xml:id="stk183" contextRef="#ctx0" brushRef="#br0">22562 10599 0 0,'-23'0'0'6,"23"0"0"-6,-47 0 0 6,47 0 0 3,-24 47 0 1,24-47 0-5,0 118 0 5,0-94 0 10,24 47 0-20,23-1 0 7,0-70 0 1,-23 0 0-1,-1-47 0 2,48-24 0-3,-47 24 0 3,-1-71 0 1,-23 71 0-3,0-48 0-1,0 48 0 7,-47-24 0-7,-24 48 0 6,48 23 0 0,-1 0 0-11,-23 0 0 8,0 23 0-1</inkml:trace>
    </iact:actionData>
  </iact:action>
  <iact:action type="add" startTime="164386">
    <iact:property name="dataType"/>
    <iact:actionData xml:id="d193">
      <inkml:trace xmlns:inkml="http://www.w3.org/2003/InkML" xml:id="stk184" contextRef="#ctx0" brushRef="#br0">23247 10080 0 0,'0'0'0'9,"-47"0"0"-9,47 0 0 3,0-24 0 10,70 24 0-8,-22-24 0 0,-25 24 0 6,48 0 0-5,-24 0 0 4,-23 0 0-1,70 0 0 7,-70 0 0-16,-24 0 0 14,23 0 0-9,25 0 0 5,-48 24 0-6,0 0 0 9,-48-24 0-9,25 70 0 6,23 1 0-4,0 24 0 4,0-25 0 0,0 48 0-4,0-23 0 6,0-48 0-8,0 71 0 5,0-94 0-1,-24 47 0 4,24-71 0-7,-23 0 0 6,23 0 0-3</inkml:trace>
    </iact:actionData>
  </iact:action>
  <iact:action type="add" startTime="164816">
    <iact:property name="dataType"/>
    <iact:actionData xml:id="d194">
      <inkml:trace xmlns:inkml="http://www.w3.org/2003/InkML" xml:id="stk185" contextRef="#ctx0" brushRef="#br0">24285 10221 0 0,'0'0'0'3,"0"0"0"4,0 0 0 8,24 0 0-7,-24-23 0-8,71 23 0 10,-1-24 0-10,25 24 0 14,23 0 0 6,-24 0 0-14,24-24 0-4,-94 24 0 11</inkml:trace>
    </iact:actionData>
  </iact:action>
  <iact:action type="add" startTime="165007">
    <iact:property name="dataType"/>
    <iact:actionData xml:id="d195">
      <inkml:trace xmlns:inkml="http://www.w3.org/2003/InkML" xml:id="stk186" contextRef="#ctx0" brushRef="#br0">24403 10504 0 0,'-23'0'0'6,"23"0"0"3,0 0 0-9,0 0 0 8,47-23 0-6,0-1 0 15,71 1 0-14,-47-25 0 10,0 48 0-9,-1 0 0 11,1-23 0-12,0 23 0 12,-47 0 0-10,23 0 0 9,-24 0 0-6</inkml:trace>
    </iact:actionData>
  </iact:action>
  <iact:action type="add" startTime="165229">
    <iact:property name="dataType"/>
    <iact:actionData xml:id="d196">
      <inkml:trace xmlns:inkml="http://www.w3.org/2003/InkML" xml:id="stk187" contextRef="#ctx0" brushRef="#br0">25300 10103 0 0,'0'0'0'11,"0"0"0"-10,-24-23 0-1,24 23 0 14,24 0 0-13,47-24 0 11,0 0 0-6,47 1 0 5,-24-24 0-2,-23 47 0-5,-48 0 0 5,72 47 0-3,-95-24 0 9</inkml:trace>
    </iact:actionData>
  </iact:action>
  <iact:action type="add" startTime="165430">
    <iact:property name="dataType"/>
    <iact:actionData xml:id="d197">
      <inkml:trace xmlns:inkml="http://www.w3.org/2003/InkML" xml:id="stk188" contextRef="#ctx0" brushRef="#br0">25442 10434 0 0,'0'0'0'6,"0"0"0"1,-24 0 0-7,24-48 0 14,24 25 0-14,-24 23 0 15,118-24 0-11,-71 1 0 10,47-1 0-11,-47-23 0 19,48 47 0-22,-48 0 0 10,24-24 0-5,-24 24 0-1</inkml:trace>
    </iact:actionData>
  </iact:action>
  <iact:action type="add" startTime="165752">
    <iact:property name="dataType"/>
    <iact:actionData xml:id="d198">
      <inkml:trace xmlns:inkml="http://www.w3.org/2003/InkML" xml:id="stk189" contextRef="#ctx0" brushRef="#br0">26669 9962 0 0,'-24'0'0'3,"-23"0"0"5,23 0 0 6,1 0 0-6,-1 47 0-8,24 0 0 8,0-23 0 8,0 94 0-8,0-24 0-3,24-23 0 7,-1 0 0-12,1-48 0 12,70 1 0-7,-70-24 0 7,0-24 0-7,46-47 0 9,-70 48 0-11,24-95 0 10,-24 71 0-4,0-71 0-7,0 70 0 3,-24-46 0 15,1 70 0-11,-48 1 0-9,71 23 0 10,-47 0 0-7,23 47 0 8</inkml:trace>
    </iact:actionData>
  </iact:action>
  <iact:action type="add" startTime="170719">
    <iact:property name="dataType"/>
    <iact:actionData xml:id="d199">
      <inkml:trace xmlns:inkml="http://www.w3.org/2003/InkML" xml:id="stk190" contextRef="#ctx0" brushRef="#br0">1865 13479 0 0,'0'0'0'2,"0"0"0"3,0 0 0 16,0 0 0-21,0 0 0 4,-47 0 0 2,47 0 0 4,-24 0 0 0,-23 23 0-2,-24 48 0 0,24-24 0-1,0 24 0 7,-24 0 0-10,71-71 0 1,-24 71 0 7,1-47 0-4,23-24 0-2,0 0 0 4,0 0 0-3,23 0 0 4,1 0 0-3,-24 0 0-1,0 0 0 1,0 0 0 1,23 0 0-2,48 0 0 1,-47-24 0 0,-1-23 0 4,48 47 0-6,-24-24 0 1,1 24 0 2,46 0 0 5,-70 0 0-9,70 0 0 7,-47 0 0-7,-47 0 0 6,24-24 0-5,-24 24 0 1,0 0 0 0,0-23 0 2,0 23 0-3</inkml:trace>
    </iact:actionData>
  </iact:action>
  <iact:action type="add" startTime="171146">
    <iact:property name="dataType"/>
    <iact:actionData xml:id="d200">
      <inkml:trace xmlns:inkml="http://www.w3.org/2003/InkML" xml:id="stk191" contextRef="#ctx0" brushRef="#br0">1865 13479 0 0,'0'0'0'14,"0"0"0"-13,-47 0 0-1,47 23 0 15,0 48 0-11,0-47 0 10,47 23 0-14,-24 71 0 14,-23-23 0-8,0-25 0 6,24 48 0-8,-24 0 0 4,0-70 0 0,0 70 0 4,-24-118 0-4,24 23 0 5,0-23 0-6,0 0 0-6,0 0 0 14</inkml:trace>
    </iact:actionData>
  </iact:action>
  <iact:action type="add" startTime="172438">
    <iact:property name="dataType"/>
    <iact:actionData xml:id="d201">
      <inkml:trace xmlns:inkml="http://www.w3.org/2003/InkML" xml:id="stk192" contextRef="#ctx0" brushRef="#br0">8992 13054 0 0,'0'0'0'9,"0"0"0"-8,0 0 0 3,0 0 0 2,0 0 0 2,0 0 0 1,-23 0 0 0,23 94 0-3,0-46 0 5,0 46 0-5,0-23 0 8,-24 47 0-4,24 0 0-7,0-71 0 6,0 24 0 5,-47-24 0-8,47-47 0-2,0 0 0 5,0 24 0 1,0-24 0-2,0 0 0-2,0 0 0 4,0 0 0-3,0-24 0 2</inkml:trace>
    </iact:actionData>
  </iact:action>
  <iact:action type="add" startTime="172776">
    <iact:property name="dataType"/>
    <iact:actionData xml:id="d202">
      <inkml:trace xmlns:inkml="http://www.w3.org/2003/InkML" xml:id="stk193" contextRef="#ctx0" brushRef="#br0">9441 13266 0 0,'0'0'0'8,"0"0"0"-8,-24 0 0 8,24 0 0 0,-24 0 0 1,24 24 0 7,0 23 0-14,0-23 0 5,0 70 0 5,0-70 0-6,24-1 0 1,0 48 0 6,-1-71 0-9,-23 0 0 4,71 0 0 1,-24 0 0-1,-47-23 0 1,0-48 0 6,24 47 0-13,-24-70 0 5,47 70 0 3,-47-23 0-1,0-24 0-4,-47 48 0 6,23 23 0-3,24-24 0 0,-47 24 0-1,-24 0 0 0,48 24 0 4,-1 46 0 1,0-46 0-5,24 0 0-1</inkml:trace>
    </iact:actionData>
  </iact:action>
  <iact:action type="add" startTime="173863">
    <iact:property name="dataType"/>
    <iact:actionData xml:id="d203">
      <inkml:trace xmlns:inkml="http://www.w3.org/2003/InkML" xml:id="stk194" contextRef="#ctx0" brushRef="#br0">18149 12417 0 0,'-71'0'0'9,"71"0"0"-1,-70 0 0-8,70 23 0 11,0 24 0-8,0 71 0 9,0-23 0-4,0-1 0 2,0 24 0-7,0 0 0 7,0-70 0-2,0 46 0 11,0-70 0-16,0 46 0 8,0-70 0-7,23 0 0-1</inkml:trace>
    </iact:actionData>
  </iact:action>
  <iact:action type="add" startTime="174073">
    <iact:property name="dataType"/>
    <iact:actionData xml:id="d204">
      <inkml:trace xmlns:inkml="http://www.w3.org/2003/InkML" xml:id="stk195" contextRef="#ctx0" brushRef="#br0">18480 12653 0 0,'0'0'0'3,"-24"0"0"4,0 47 0-7,-23-47 0 12,24 71 0-5,23-71 0 1,0 94 0 1,0-47 0-2,0 24 0 11,23-47 0-18,48 23 0 12,-47-47 0-9,-1 0 0 12,1 0 0-12,23-24 0 13,-47-23 0-11,24-24 0-1,-24 48 0 6,0-25 0 5,0-22 0-13,-24 70 0 5,24-71 0 4,-47 24 0-5,23 23 0 4,24 0 0-2,0 24 0 7,0-23 0-14,0 23 0 9</inkml:trace>
    </iact:actionData>
  </iact:action>
  <iact:action type="add" startTime="174395">
    <iact:property name="dataType"/>
    <iact:actionData xml:id="d205">
      <inkml:trace xmlns:inkml="http://www.w3.org/2003/InkML" xml:id="stk196" contextRef="#ctx0" brushRef="#br0">18904 12794 0 0,'0'0'0'3,"0"0"0"7,0 0 0-5,0 0 0 10,24 0 0-12,0-23 0 11,70 23 0-9,-47 0 0 8,48 0 0-9,-48 0 0 3,47 0 0 1,-70 0 0-3,47 0 0 10</inkml:trace>
    </iact:actionData>
  </iact:action>
  <iact:action type="add" startTime="174589">
    <iact:property name="dataType"/>
    <iact:actionData xml:id="d206">
      <inkml:trace xmlns:inkml="http://www.w3.org/2003/InkML" xml:id="stk197" contextRef="#ctx0" brushRef="#br0">19306 12487 0 0,'-24'0'0'8,"24"0"0"-8,-47 0 0 4,47 0 0 11,0 24 0-7,0 47 0-7,0-24 0 11,0 24 0-6,0 0 0 3,0 23 0 1,0-47 0-2,0 24 0 0,0-47 0 5,0-24 0-9</inkml:trace>
    </iact:actionData>
  </iact:action>
  <iact:action type="add" startTime="174805">
    <iact:property name="dataType"/>
    <iact:actionData xml:id="d207">
      <inkml:trace xmlns:inkml="http://www.w3.org/2003/InkML" xml:id="stk198" contextRef="#ctx0" brushRef="#br0">20320 12299 0 0,'-118'0'0'6,"95"23"0"-1,-24 1 0 10,-1-1 0-15,25 25 0 15,-1-25 0-11,1 1 0-4,-48 23 0 8,47 47 0-6,24 1 0 12,-23-72 0-10,23 25 0 11,0-48 0-13,23 0 0 13,-23 0 0-12,71 0 0 6,-24 0 0-5,-23 0 0 14,70 0 0-13,-47-24 0 7,-23 0 0-9,70 1 0 1,-70 23 0 9,47 0 0-9,-24-47 0 12,-23 23 0-13,-1 24 0 7</inkml:trace>
    </iact:actionData>
  </iact:action>
  <iact:action type="add" startTime="175117">
    <iact:property name="dataType"/>
    <iact:actionData xml:id="d208">
      <inkml:trace xmlns:inkml="http://www.w3.org/2003/InkML" xml:id="stk199" contextRef="#ctx0" brushRef="#br0">20273 12346 0 0,'0'0'0'1,"-47"0"0"4,23 0 0 9,24 0 0-8,0 0 0-6,0 23 0 3,0 72 0 6,0 46 0-6,0 1 0 13,0 0 0-16,0-48 0 15,0-23 0-8,0 23 0 9,0-70 0-9,0 0 0 5,-23-24 0-5</inkml:trace>
    </iact:actionData>
  </iact:action>
  <iact:action type="add" startTime="175880">
    <iact:property name="dataType"/>
    <iact:actionData xml:id="d209">
      <inkml:trace xmlns:inkml="http://www.w3.org/2003/InkML" xml:id="stk200" contextRef="#ctx0" brushRef="#br0">17677 12204 0 0,'-23'0'0'13,"-1"0"0"-12,-94 24 0 0,0 70 0 19,71 48 0-20,-71 23 0 13,71 95 0-10,-24-71 0 11,71-1 0-12,94-93 0 12,24-1 0-4,71-70 0-8</inkml:trace>
    </iact:actionData>
  </iact:action>
  <iact:action type="add" startTime="176234">
    <iact:property name="dataType"/>
    <iact:actionData xml:id="d210">
      <inkml:trace xmlns:inkml="http://www.w3.org/2003/InkML" xml:id="stk201" contextRef="#ctx0" brushRef="#br0">20910 12299 0 0,'0'0'0'4,"0"23"0"-4,0-23 0 5,71 24 0 5,-47 47 0 2,23-1 0-7,-23 72 0 10,46 0 0-15,-22-48 0 13,-48-23 0-8,0 0 0 6,0-24 0-8,-48 47 0 17,25-70 0-19,-24 0 0 7,47-24 0-2,0 0 0 4</inkml:trace>
    </iact:actionData>
  </iact:action>
  <iact:action type="add" startTime="176449">
    <iact:property name="dataType"/>
    <iact:actionData xml:id="d211">
      <inkml:trace xmlns:inkml="http://www.w3.org/2003/InkML" xml:id="stk202" contextRef="#ctx0" brushRef="#br0">21689 12346 0 0,'0'0'0'11,"0"0"0"-11,-47 0 0 0,23 0 0 9,24 23 0-1,0-23 0-1,0 48 0 8,0-25 0-11,0 1 0 4,24-1 0-2,23-23 0 9,0 0 0-10,-23 0 0 5,-24-23 0-6,0-1 0 10,0 1 0-10,0-48 0 10,0 47 0-7,-24 1 0-4,-23 23 0 9,47 0 0-6,0-24 0 0</inkml:trace>
    </iact:actionData>
  </iact:action>
  <iact:action type="add" startTime="176718">
    <iact:property name="dataType"/>
    <iact:actionData xml:id="d212">
      <inkml:trace xmlns:inkml="http://www.w3.org/2003/InkML" xml:id="stk203" contextRef="#ctx0" brushRef="#br0">22161 12086 0 0,'0'0'0'0,"-47"47"0"3,0-23 0 4,23 23 0 1,24 48 0 3,-47 23 0-8,23 70 0 30,-23-22 0-32,24-25 0 4,-1 1 0 12,24-24 0-15,0-24 0 8,0-23 0-8,0-71 0 6</inkml:trace>
    </iact:actionData>
  </iact:action>
  <iact:action type="add" startTime="176909">
    <iact:property name="dataType"/>
    <iact:actionData xml:id="d213">
      <inkml:trace xmlns:inkml="http://www.w3.org/2003/InkML" xml:id="stk204" contextRef="#ctx0" brushRef="#br0">22185 12841 0 0,'0'0'0'1,"0"0"0"0,0 0 0 5,-24 0 0 3,24 24 0 2,0 0 0 1,24-1 0-5,-24 48 0-1,71-47 0 2,-48 23 0-2,24-47 0 2,-47 0 0 3,71-24 0-5,-24-23 0 2,-47-24 0 1,0 24 0 0,0-47 0-3,0 70 0 3,-47-23 0 4,-24 47 0-7,1-47 0 3,-1 47 0 2,47 47 0-5,1-47 0 2,-1 23 0-1</inkml:trace>
    </iact:actionData>
  </iact:action>
  <iact:action type="add" startTime="177215">
    <iact:property name="dataType"/>
    <iact:actionData xml:id="d214">
      <inkml:trace xmlns:inkml="http://www.w3.org/2003/InkML" xml:id="stk205" contextRef="#ctx0" brushRef="#br0">23105 12299 0 0,'0'0'0'5,"-47"0"0"-5,23 0 0 3,24 0 0 1,0 0 0 8,95 0 0-1,-48-24 0-1,71-23 0-7,-71 47 0 2,48-24 0 12,-48 24 0-17,47 0 0 14,-70 0 0-9,-24 0 0 9,0 0 0-9,0 24 0 0,0 23 0 10,0-23 0-6,0-1 0-7,0 1 0 4,0 70 0 8,0-23 0-10,0 47 0 6,0 0 0-3,0-24 0 7,0-23 0-12,0 24 0 10,-24-48 0-8,24-23 0 11,-23 46 0-13</inkml:trace>
    </iact:actionData>
  </iact:action>
  <iact:action type="add" startTime="177595">
    <iact:property name="dataType"/>
    <iact:actionData xml:id="d215">
      <inkml:trace xmlns:inkml="http://www.w3.org/2003/InkML" xml:id="stk206" contextRef="#ctx0" brushRef="#br0">24450 12464 0 0,'0'0'0'0,"0"-24"0"0,0 1 0 12,24-25 0-9,47 25 0 7,-24 23 0-4,47 0 0 6,-23 0 0 7,47 0 0-19,-23 0 0 7,-72 0 0 1</inkml:trace>
    </iact:actionData>
  </iact:action>
  <iact:action type="add" startTime="177756">
    <iact:property name="dataType"/>
    <iact:actionData xml:id="d216">
      <inkml:trace xmlns:inkml="http://www.w3.org/2003/InkML" xml:id="stk207" contextRef="#ctx0" brushRef="#br0">24710 12723 0 0,'-24'0'0'10,"-46"0"0"-10,46 0 0 8,24 0 0 4,24 0 0-9,46 0 0 12,-46 0 0-12,23 0 0 11,48-23 0-7,-48 23 0-7,47-47 0 14,-70 47 0-7</inkml:trace>
    </iact:actionData>
  </iact:action>
  <iact:action type="add" startTime="177945">
    <iact:property name="dataType"/>
    <iact:actionData xml:id="d217">
      <inkml:trace xmlns:inkml="http://www.w3.org/2003/InkML" xml:id="stk208" contextRef="#ctx0" brushRef="#br0">25701 12346 0 0,'0'0'0'5,"0"0"0"7,0-24 0-10,0 1 0 4,24 23 0 5,-24 0 0-8,71-24 0 10,-24 24 0-8,-24 0 0 7,48 0 0-7,0 0 0 17,-71 0 0-21</inkml:trace>
    </iact:actionData>
  </iact:action>
  <iact:action type="add" startTime="178135">
    <iact:property name="dataType"/>
    <iact:actionData xml:id="d218">
      <inkml:trace xmlns:inkml="http://www.w3.org/2003/InkML" xml:id="stk209" contextRef="#ctx0" brushRef="#br0">25843 12653 0 0,'0'0'0'5,"0"0"0"-5,-47 0 0 8,-1 0 0 4,48 0 0-12,0-24 0 14,48 24 0-5,-1-24 0-4,0 24 0 6,47 0 0-5,-46-23 0-1,46-1 0 10</inkml:trace>
    </iact:actionData>
  </iact:action>
  <iact:action type="add" startTime="178339">
    <iact:property name="dataType"/>
    <iact:actionData xml:id="d219">
      <inkml:trace xmlns:inkml="http://www.w3.org/2003/InkML" xml:id="stk210" contextRef="#ctx0" brushRef="#br0">26810 12299 0 0,'0'0'0'5,"-70"23"0"0,46-23 0 5,24 24 0-4,0-24 0 3,0 23 0-2,0 25 0 0,0 22 0 2,0-70 0 1,24 71 0-3,46-24 0 5,-46-47 0-9,0 0 0 10,-1 0 0-7,24-23 0 12,1-72 0-17,-25 48 0 2,-23-24 0 8,0 24 0-3,0 0 0 1,-23-24 0-4,-25 71 0 8,-22 0 0-9,46 0 0 8</inkml:trace>
    </iact:actionData>
  </iact:action>
  <iact:action type="add" startTime="185603">
    <iact:property name="dataType"/>
    <iact:actionData xml:id="d220">
      <inkml:trace xmlns:inkml="http://www.w3.org/2003/InkML" xml:id="stk211" contextRef="#ctx0" brushRef="#br0">14491 15108 0 0,'-24'0'0'3,"-23"0"0"3,24-71 0-4,23 71 0-2,70 0 0 17,-22 0 0-17,-25-24 0 15,1 24 0-8,23 24 0-3,24-24 0 9,-71 71 0-7,23-48 0 7,25 24 0-9,-48-23 0 10,0 47 0-10,-48-24 0 4,25 24 0-3,-48-48 0 10,24 25 0-9,23-48 0 7,1 23 0-12,-25-23 0 9,48 0 0-5,0 0 0 11,0 0 0-12,0-23 0 9,24-1 0-10,0 0 0-1,-1 24 0 14,1 0 0-12,23-23 0 11,24 23 0-13,-71 0 0 13,71 0 0-14,-48 23 0 17,1 25 0-15,-24-25 0 4,0 48 0 0,0-24 0 9,-47-23 0-13,-24 47 0 0,47-24 0 7,-23-23 0-1,0-24 0 5,23 0 0-11,24 0 0 8,0 0 0-10,0 0 0 18,0-48 0-16,24 25 0 6</inkml:trace>
    </iact:actionData>
  </iact:action>
  <iact:action type="add" startTime="186110">
    <iact:property name="dataType"/>
    <iact:actionData xml:id="d221">
      <inkml:trace xmlns:inkml="http://www.w3.org/2003/InkML" xml:id="stk212" contextRef="#ctx0" brushRef="#br0">15199 15108 0 0,'0'0'0'0,"0"0"0"1,0 0 0 2,0 0 0 15,0 23 0-18,0 24 0 12,0 71 0-7,0 0 0 6,0-47 0-2,0 47 0-6,0-23 0 14,0-48 0-13,0-47 0 8,0 24 0-10,0-24 0 12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3:57:12.592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7189">
    <iact:property name="dataType"/>
    <iact:actionData xml:id="d0">
      <inkml:trace xmlns:inkml="http://www.w3.org/2003/InkML" xml:id="stk0" contextRef="#ctx0" brushRef="#br0">6302 5075 0 0,'-24'0'0'4,"24"0"0"-4,0 0 0 8,0 0 0 3,-24 0 0-3,24 0 0-3,-47 0 0 6,47 0 0-6,0 0 0 9,0 0 0-12,0 0 0 12,0 0 0-9,0 0 0 7,47 24 0-8,-23-24 0 11,-24 0 0-13,24 0 0 7,-1 0 0 0,1 0 0 2,-24 0 0-5,71 0 0 3,-24 0 0-1,-24 0 0-3,48 0 0 7,-23 0 0-1,22 0 0 1,-22 0 0-9,-25 0 0 8,48 0 0-7,-24 0 0 8,-23 0 0 1,47-24 0-11,-48 24 0 4,1-24 0 3,-1 24 0 0,-23 0 0 0,0 0 0-2,0 0 0 1,0 0 0 5,0 0 0-11,0 0 0 11,0 24 0-9</inkml:trace>
    </iact:actionData>
  </iact:action>
  <iact:action type="add" startTime="41299">
    <iact:property name="dataType"/>
    <iact:actionData xml:id="d1">
      <inkml:trace xmlns:inkml="http://www.w3.org/2003/InkML" xml:id="stk1" contextRef="#ctx0" brushRef="#br0">8166 5051 0 0,'0'0'0'3,"-23"0"0"-3,23 0 0 8,-24 0 0 1,24 0 0 0,0 0 0-3,0 0 0 5,0 0 0-5,0 0 0 6,47 0 0-8,-23 0 0 9,23 0 0-9,24 0 0 11,-48 0 0-13,48-47 0 10,-24 47 0-5,24 0 0 5,-24 0 0-9,-23-23 0 7,47 23 0-1,-24 0 0-3,-23 0 0 6,-1 0 0-6,24 0 0 9,-47 0 0-15,24 0 0 13,0 23 0-7,-1-23 0 7,-23 0 0-12,0 0 0 10,0 0 0-4,0 47 0 2,0-47 0 0,0 0 0 0,0 0 0-2,0 0 0-2,0 0 0 9,0 0 0-8,0 0 0 3,0 0 0-2,0 0 0 6,0 0 0-11,0 0 0 18</inkml:trace>
    </iact:actionData>
  </iact:action>
  <iact:action type="add" startTime="70746">
    <iact:property name="dataType"/>
    <iact:actionData xml:id="d2">
      <inkml:trace xmlns:inkml="http://www.w3.org/2003/InkML" xml:id="stk2" contextRef="#ctx0" brushRef="#br0">16379 12228 0 0</inkml:trace>
    </iact:actionData>
  </iact:action>
  <iact:action type="add" startTime="78237">
    <iact:property name="dataType"/>
    <iact:actionData xml:id="d3">
      <inkml:trace xmlns:inkml="http://www.w3.org/2003/InkML" xml:id="stk3" contextRef="#ctx0" brushRef="#br0">15813 11897 0 0</inkml:trace>
    </iact:actionData>
  </iact:action>
  <iact:action type="add" startTime="78464">
    <iact:property name="dataType"/>
    <iact:actionData xml:id="d4">
      <inkml:trace xmlns:inkml="http://www.w3.org/2003/InkML" xml:id="stk4" contextRef="#ctx0" brushRef="#br0">3942 10457 0 0,'0'0'0'10,"0"0"0"-9,-24 0 0 1,24 0 0 11,0 0 0-10,-24 0 0 12,24 0 0-10,0 0 0 9,24 0 0-10,0 0 0 8,46 0 0-7,-22-23 0 8,22 23 0-7,1-48 0-3,-47 25 0 5,94 23 0 1,-47 0 0 3,-1 0 0-7,1-24 0 11,0 1 0-15,23-1 0 14,-70 24 0-12,23 0 0 10,0-47 0-9,1 47 0 5,-25 0 0-2,72 0 0-1,-48-24 0 6,24 24 0-6,-1 0 0 3,48 0 0-4,-70 0 0 18,46 0 0-23,-70 24 0 8,70-24 0 4,-47 0 0-3,-23 47 0-9,47-23 0 15,-48-1 0-13,24-23 0 11,24 24 0-9,-24-24 0 3,48 0 0 9,-48 0 0-4,24 0 0-6,0 0 0-6,-1 0 0 10,1 0 0-6,-47 0 0 12,70 0 0-11,-70 0 0 5,47 0 0-4,-24 0 0 9,0 0 0-12,48 0 0 3,-72 0 0 3,95 0 0 6,-23 0 0-11,-25 0 0 11,1 0 0-8,-24 0 0-4,-23 0 0 6,47 23 0-7,-24-23 0 13,-23 48 0-12,-1-48 0 14,48 0 0-14,-24 0 0 10,24 0 0-10,-24 0 0 14,0 0 0-13,48 0 0 8,-72 0 0-8,72-48 0-3,-48 25 0 12,-23 23 0-8,70 0 0 13,-70 0 0-18,-24 0 0 10,23 0 0-5,-23 0 0 10,0 0 0-12,0 0 0 10,0 0 0-11,0 0 0 15</inkml:trace>
    </iact:actionData>
  </iact:action>
  <iact:action type="add" startTime="84801">
    <iact:property name="dataType"/>
    <iact:actionData xml:id="d5">
      <inkml:trace xmlns:inkml="http://www.w3.org/2003/InkML" xml:id="stk5" contextRef="#ctx0" brushRef="#br0">20604 13007 0 0</inkml:trace>
    </iact:actionData>
  </iact:action>
  <iact:action type="add" startTime="85140">
    <iact:property name="dataType"/>
    <iact:actionData xml:id="d6">
      <inkml:trace xmlns:inkml="http://www.w3.org/2003/InkML" xml:id="stk6" contextRef="#ctx0" brushRef="#br0">9299 11472 0 0,'0'0'0'9,"0"0"0"-9,-24 0 0 11,24 0 0-7,0 0 0-3,0 0 0 3,0 0 0 1,-23 0 0 0,23 0 0-2,0 0 0 3,0 0 0-3,0 0 0 3,0 0 0-5,0 0 0 9,0 0 0-9,0 0 0 6,0 0 0-7,0 0 0 10,23 0 0-10,-23 0 0 4,0 0 0-4,24 0 0 14,-24 0 0-14,24 0 0 4,23 0 0-4,-24 0 0 9,-23 0 0-9,24 0 0 4,0 0 0 3,-24 0 0 5,23 0 0-12,-23 0 0 1,47 0 0 4,1 0 0-1,-25 0 0-4,-23 0 0 8,0 0 0-4,24 0 0 1,23 0 0-5,-23 0 0 13,-1 0 0-11,1 0 0 5,-1 0 0 3,48 0 0-7,-24 0 0 7,-47 0 0 2,71 0 0-6,-47-23 0 8,-1 23 0-14,1 0 0 3,-24 0 0 10,24 0 0-10,70 0 0 10,-70-24 0-12,-1 24 0 15,48-47 0-13,-47 47 0 8,-1 0 0-6,1 0 0 5,23 0 0 0,-47 0 0-5,0 0 0 13,24 0 0-13,-24 0 0-1,23 0 0 14,-23 0 0 1,0 0 0-19,0 0 0 15,0 0 0-15,0 0 0 7,0 0 0 7</inkml:trace>
    </iact:actionData>
  </iact:action>
  <iact:action type="add" startTime="104220">
    <iact:property name="dataType"/>
    <iact:actionData xml:id="d7">
      <inkml:trace xmlns:inkml="http://www.w3.org/2003/InkML" xml:id="stk7" contextRef="#ctx0" brushRef="#br0">21359 8073 0 0,'-24'0'0'5,"1"0"0"-5,-25 0 0 2,-22 0 0 15,70 24 0-11,-48-1 0 3,-22 24 0-9,70 1 0 23,-24-25 0-23,0 72 0 10,1-48 0-6,23-23 0 6,0 46 0 0,0-46 0 3,0 0 0-9,0-24 0 1,0 0 0 4,23 0 0-4,1 0 0 8,0 0 0-10,46 0 0 11,-22-24 0-12,-48 0 0 19,94 1 0-19,-47-24 0 3,-23 47 0 2,70 0 0 11,-70-24 0-8,70 24 0-9,-47-24 0 5,-23 24 0 0,23-23 0 8,-23 23 0-11,-1 0 0 10,-23 0 0-9</inkml:trace>
    </iact:actionData>
  </iact:action>
  <iact:action type="add" startTime="104612">
    <iact:property name="dataType"/>
    <iact:actionData xml:id="d8">
      <inkml:trace xmlns:inkml="http://www.w3.org/2003/InkML" xml:id="stk8" contextRef="#ctx0" brushRef="#br0">21477 8120 0 0,'-47'0'0'4,"23"0"0"-4,-23 0 0 0,23 0 0 6,24 0 0 10,0 47 0-14,0 24 0 13,24 0 0-13,-24 0 0 12,71 71 0-7,-48-48 0 2,1-47 0-5,-24 48 0 1,0-48 0 6,0-47 0-7,0 23 0 12,0 25 0-11,0-48 0 4</inkml:trace>
    </iact:actionData>
  </iact:action>
  <iact:action type="add" startTime="105767">
    <iact:property name="dataType"/>
    <iact:actionData xml:id="d9">
      <inkml:trace xmlns:inkml="http://www.w3.org/2003/InkML" xml:id="stk9" contextRef="#ctx0" brushRef="#br0">16639 8640 0 0,'0'0'0'11,"-24"0"0"-11,0 0 0 1,-23 0 0 13,24 0 0-12,23 0 0 6,0 0 0 0,0 23 0-2,0-23 0 9,0 71 0-11,0-71 0 9,0 47 0-10,0-23 0 15,23-24 0-17,24 23 0 11,1 25 0-9,-25-48 0 13,48 0 0-15,-47-48 0 8,23 25 0 4,-47-1 0-4,71-23 0-4,-48-47 0 0,-23-1 0 7,0 72 0-7,0-25 0 13,-70 25 0-17,46-24 0 13,0 47 0-13,-23 47 0 13,-24-24 0-10,48 25 0 5,-1-25 0 9,24 48 0-17,0-24 0 1</inkml:trace>
    </iact:actionData>
  </iact:action>
  <iact:action type="add" startTime="106266">
    <iact:property name="dataType"/>
    <iact:actionData xml:id="d10">
      <inkml:trace xmlns:inkml="http://www.w3.org/2003/InkML" xml:id="stk10" contextRef="#ctx0" brushRef="#br0">17748 8333 0 0,'0'0'0'10,"0"0"0"-9,-24 0 0-1,24 0 0 9,-47 0 0-2,47 0 0 5,0 47 0-8,0-23 0 3,0 94 0 4,47-24 0-4,-47-23 0 10,0 23 0-17,24-70 0 16,-24 70 0-14,0-70 0 10,24-24 0-7</inkml:trace>
    </iact:actionData>
  </iact:action>
  <iact:action type="add" startTime="106719">
    <iact:property name="dataType"/>
    <iact:actionData xml:id="d11">
      <inkml:trace xmlns:inkml="http://www.w3.org/2003/InkML" xml:id="stk11" contextRef="#ctx0" brushRef="#br0">18645 8333 0 0,'0'0'0'9,"0"0"0"-9,0 0 0 0,0 0 0 15,0 0 0-11,23 0 0 10,48-24 0-9,-47 24 0-1,23 0 0 7,24 0 0-6,-24 0 0 8,24 24 0-6,-24-24 0 7,-23 23 0-5,-24 1 0-4,0 0 0-5,-24 94 0 18,-70-24 0-15,70-47 0 13,-23 48 0-14,47-48 0 4,-24-47 0 3,24 0 0 9,0 0 0-16,0 0 0 3,0 0 0 5,24 0 0-5,23 0 0 9,-23-24 0-10,94 1 0 12,-95-1 0-13,48 24 0 7,0-71 0-6,-24 71 0 8</inkml:trace>
    </iact:actionData>
  </iact:action>
  <iact:action type="add" startTime="107091">
    <iact:property name="dataType"/>
    <iact:actionData xml:id="d12">
      <inkml:trace xmlns:inkml="http://www.w3.org/2003/InkML" xml:id="stk12" contextRef="#ctx0" brushRef="#br0">19636 8238 0 0,'0'0'0'15,"0"-23"0"-15,0-1 0 0,0 24 0 13,0-24 0-10,0 24 0 12,71 0 0-12,-48 0 0 10,25 0 0-9,-25 24 0-1,24 0 0 18,-23-1 0-20,-24 1 0 12,0 47 0-10,0-24 0 7,-24 24 0-3,24-24 0 13,-47-23 0-20,47-24 0 11,-23 23 0-9,23-23 0 12,23 0 0-11,24 0 0 12,1 0 0-11,-25 0 0 0,48 0 0 9,-24 0 0-5,-23 47 0 4,-1-23 0-12,25 0 0 16,-48-1 0-13,-48 48 0 7,25-47 0 18,-24 23 0-26,-48 24 0-1,48-48 0-1</inkml:trace>
    </iact:actionData>
  </iact:action>
  <iact:action type="add" startTime="107632">
    <iact:property name="dataType"/>
    <iact:actionData xml:id="d13">
      <inkml:trace xmlns:inkml="http://www.w3.org/2003/InkML" xml:id="stk13" contextRef="#ctx0" brushRef="#br0">16662 9371 0 0,'-23'24'0'4,"-1"-24"0"-4,0 47 0 7,48-23 0 2,23-1 0 1,71-23 0-3,-23 0 0 1,-1 0 0 6,119 0 0-9,-1 0 0 3,24-47 0 1,0-24 0 3,-24 71 0-7,1 0 0 8,-24-23 0-8,-48 23 0-1,1-24 0 6,-24 24 0-1,47 0 0-2,-47-23 0 3,0 23 0 4,-47 0 0-9,23 0 0 0,-47 0 0 2,24-48 0 2,0 48 0 2,23-23 0 0,-46 23 0 4,46-24 0-14,-47 24 0 3,71 0 0 2,-94-23 0 5,47 23 0-4,-48 0 0 0,-23 0 0 2,0 0 0 3,0 0 0-6,0 0 0 0,0 0 0 4,0 0 0 0,0 0 0-2,0 0 0-1,-23 0 0-1</inkml:trace>
    </iact:actionData>
  </iact:action>
  <iact:action type="add" startTime="108061">
    <iact:property name="dataType"/>
    <iact:actionData xml:id="d14">
      <inkml:trace xmlns:inkml="http://www.w3.org/2003/InkML" xml:id="stk14" contextRef="#ctx0" brushRef="#br0">20320 9230 0 0,'0'0'0'9,"0"0"0"-8,0 0 0-1,0 0 0 13,0 0 0-4,-23 0 0-4,23 0 0-1,0 0 0 12,-24 0 0-13</inkml:trace>
    </iact:actionData>
  </iact:action>
  <iact:action type="add" startTime="113054">
    <iact:property name="dataType"/>
    <iact:actionData xml:id="d15">
      <inkml:trace xmlns:inkml="http://www.w3.org/2003/InkML" xml:id="stk15" contextRef="#ctx0" brushRef="#br0">9087 12841 0 0,'0'0'0'1,"0"-47"0"-1,0 24 0 6,-48 23 0 2,48 0 0 4,0 0 0-5,0 0 0 3,48 0 0-4,-25 0 0 2,1-24 0 1,-1 24 0 2,1 0 0-6,47 0 0 4,-48 24 0 2,1-24 0-4,0 0 0-1,23 0 0 3,-24 0 0 2,25 0 0-5,-25 0 0 4,-23 0 0-1,71 0 0-1,-24 0 0 0,-47 0 0 5,24 0 0-9,23 0 0 5,-23 0 0 1,-1 0 0 0,1 0 0-8,-24-24 0 7,23 24 0-1,-23 0 0-1,48-24 0 7,-25 24 0-2,24 0 0-11,-47-23 0 8,24 23 0 1,23 0 0-2,-23 0 0 2,-1 0 0-6,-23 0 0 6,24 0 0-3,-24 0 0 5,0 0 0-4,0 0 0-2,0 0 0 0</inkml:trace>
    </iact:actionData>
  </iact:action>
  <iact:action type="add" startTime="114050">
    <iact:property name="dataType"/>
    <iact:actionData xml:id="d16">
      <inkml:trace xmlns:inkml="http://www.w3.org/2003/InkML" xml:id="stk16" contextRef="#ctx0" brushRef="#br0">6184 12794 0 0,'0'0'0'4,"-48"-23"0"-4,25 23 0 8,23 0 0 1,0 0 0 1,0 0 0 7,47 0 0-16,-23 0 0 4,46 0 0 5,-22 0 0 1,-1 0 0-3,0 0 0-1,24 0 0 2,-48 23 0 1,72-23 0-6,-48 47 0 4,48-47 0 3,-48 24 0 2,47-24 0-12,1 24 0 9,-25-24 0-5,1 0 0 18,-24 0 0-21,-23-24 0 2,47 24 0 3,-48-24 0 2,1 24 0-2,0 0 0 1,-24 0 0 1,23 0 0 2,24 0 0-7,1-47 0 6,-25 47 0 4,1-23 0-11,47 23 0 9,-24 0 0-6,-24 0 0 4,48 0 0-5,-24 0 0 7,-47 0 0-7,24 0 0 5,23 0 0-5,-23 0 0 4,-1 0 0 0,1 0 0-2,-24 23 0 2,24-23 0 1,-24 0 0 10</inkml:trace>
    </iact:actionData>
  </iact:action>
  <iact:action type="add" startTime="121432">
    <iact:property name="dataType"/>
    <iact:actionData xml:id="d17">
      <inkml:trace xmlns:inkml="http://www.w3.org/2003/InkML" xml:id="stk17" contextRef="#ctx0" brushRef="#br0">3422 15155 0 0,'0'0'0'4,"0"0"0"3,0 0 0-7,0 0 0 11,0 0 0-4,0 0 0 4,24-24 0-8,0 24 0 10,-24 0 0-10,23 0 0 13,1 0 0-11,23 0 0 12,-23 0 0-17,23 0 0 14,-47 0 0-9,23 0 0 9,48 0 0-7,-24 0 0 5,-47 0 0-3,24 0 0-8,47 0 0 10,-48 0 0-8,1 0 0 10,0 0 0-13,-24 0 0 15,70 0 0-13,-46 0 0 13,0 0 0-11,-24 0 0 9,0 0 0-9,70 0 0 2,-46-23 0 3,-24 23 0 8,47 0 0-9,-47 0 0-7,24 0 0 12,-24 0 0-12,47 0 0 16,-23 0 0-11,23 0 0 4,-47 0 0-3,23 0 0 4,48 0 0-9,-47 0 0 13,-1 0 0-12,1 0 0 12,70 0 0-9,-70 0 0-3,-24 0 0 13,71 0 0-15,-24 0 0 12,-23 0 0-11,-1 0 0 12,24 0 0-12,-23 0 0 14,23 0 0-13,-23 0 0 10,47 0 0-9,-24 0 0 10,-24 0 0-12,48 0 0 14,-24 0 0-13,-23 0 0 13,47 0 0-11,-48 0 0-4,1 0 0 9,47 0 0-8,-24 0 0 16,-23 23 0-15,-24-23 0 8,23 0 0-6,24 0 0 15,-23 0 0-15,0 0 0 5,-1 24 0-5,-23-24 0-3,0 0 0 6,0 0 0 11,0 0 0-14,24 0 0-4,-24 0 0 11,47 0 0-10,-23-24 0 13,-24 24 0-12,23-23 0 16,1 23 0-16,-24-48 0 11,23 48 0-13,-23 0 0 12,0-23 0-10,48 23 0 2,-25 0 0 14,-23 0 0-18,24 0 0 8,-1 0 0-5,-23 0 0 12,0 0 0-15,24 0 0 17,23 0 0-16,-23 0 0 13,-1 0 0-13,1 0 0 14,0 0 0-13,23 0 0 9,-24 0 0-9,1 23 0 7,0-23 0 6,-24 0 0-15,0 0 0 11,23 0 0-10</inkml:trace>
    </iact:actionData>
  </iact:action>
  <iact:action type="add" startTime="137512">
    <iact:property name="dataType"/>
    <iact:actionData xml:id="d18">
      <inkml:trace xmlns:inkml="http://www.w3.org/2003/InkML" xml:id="stk18" contextRef="#ctx0" brushRef="#br0">22562 7955 0 0,'0'0'0'4,"-23"0"0"11,23-24 0-8,0 1 0-7,0 23 0 11,0 0 0-8,0 23 0 12,0 1 0-15,0 0 0 10,0 46 0 6,0-22 0-12,0-25 0 8,0 48 0-6,23-47 0-6,-23-1 0 12,24-23 0 4,-24 0 0-7,24 0 0-8,-24 0 0 11,23 0 0-10,-23 0 0 10,47 0 0-6,-23 0 0 8,23 0 0-10,-47 0 0 9,24 0 0-7,47 0 0-4,-71 0 0 9,23 0 0 7,1 24 0-11,-24 23 0-6,0-23 0 15,0 23 0-13,0-23 0 6,-47 23 0-7,47 0 0 16,-71-23 0-14,47-1 0 11,24 48 0-12,-23-47 0 10,-25-24 0-9,1 0 0-2,24 23 0 15,23-23 0-15,-48 0 0 7,25 0 0-4,23-23 0 12,0-25 0-16,0-22 0 15,0 22 0-13</inkml:trace>
    </iact:actionData>
  </iact:action>
  <iact:action type="add" startTime="138023">
    <iact:property name="dataType"/>
    <iact:actionData xml:id="d19">
      <inkml:trace xmlns:inkml="http://www.w3.org/2003/InkML" xml:id="stk19" contextRef="#ctx0" brushRef="#br0">22610 7908 0 0,'0'-24'0'4,"-48"24"0"8,25-47 0-12,23 47 0 16,0 0 0-12,0 0 0 12,0-24 0-13,23 24 0 8,25 0 0-7,-25 0 0 1,72 0 0 12,-72 0 0-17,72 0 0 13,-48 0 0-12,24 0 0 21,-24 0 0-22,-24 0 0 12,-23 0 0-10,24 0 0 13,-24 0 0-12,-24 0 0 13,24 0 0-10</inkml:trace>
    </iact:actionData>
  </iact:action>
  <iact:action type="add" startTime="140780">
    <iact:property name="dataType"/>
    <iact:actionData xml:id="d20">
      <inkml:trace xmlns:inkml="http://www.w3.org/2003/InkML" xml:id="stk20" contextRef="#ctx0" brushRef="#br0">24167 7601 0 0,'0'0'0'7,"0"0"0"-7,-23 0 0 3,-25 0 0 11,48 0 0-9,-47 24 0 13,24 23 0 6,-1 47 0-24,24-23 0 6,0 118 0-4,0-95 0 6,0 24 0 5,24-23 0-9,-1-48 0-1,24-47 0 7,1 24 0-4,-25-24 0 3,-23 0 0 4,24 0 0-6,23 0 0-6,-23 0 0 12,-1-24 0-9,-23 0 0 11,24-23 0-11,-1-24 0 2,-23 0 0 5,48 1 0-7,-48 22 0 6,0 25 0-2,0-48 0 7,-48 71 0-13,25-24 0 8,-1 24 0-3,24-23 0 8,-47 23 0-12,0 23 0 11,23 1 0-12,1-24 0 11,-1 24 0-9,0 46 0 8,-46-70 0-7,70 48 0 1,-24-48 0 3,24 23 0-2,0-23 0 5,0 0 0-6,0 0 0 8</inkml:trace>
    </iact:actionData>
  </iact:action>
  <iact:action type="add" startTime="146926">
    <iact:property name="dataType"/>
    <iact:actionData xml:id="d21">
      <inkml:trace xmlns:inkml="http://www.w3.org/2003/InkML" xml:id="stk21" contextRef="#ctx0" brushRef="#br0">23884 8805 0 0,'-24'0'0'4,"-23"0"0"0,-24 0 0 7,71 0 0-3,0 0 0-3,0 0 0 3,71-24 0 0,0 1 0 5,47-1 0-6,-24 24 0 1,-23 0 0 0,24-47 0 2,-48 47 0-6,71-24 0 8,-24 24 0-6,-23-23 0 4,23 23 0-1,-46 0 0-2,-25-24 0 3,-23 24 0-5,0 0 0 3,0 0 0 2,0 0 0-1,0 0 0-4,-23 0 0 7,23 0 0-7</inkml:trace>
    </iact:actionData>
  </iact:action>
  <iact:action type="add" startTime="149215">
    <iact:property name="dataType"/>
    <iact:actionData xml:id="d22">
      <inkml:trace xmlns:inkml="http://www.w3.org/2003/InkML" xml:id="stk22" contextRef="#ctx0" brushRef="#br0">26008 5547 0 0,'0'-23'0'1,"0"-1"0"12,0-47 0-10,0 48 0 9,0 23 0-8,0 0 0 14,24-24 0-12,70 0 0-4,-47 1 0 7,48 23 0 13,-1 0 0-21,-23 0 0-1,0 0 0 10,-1 0 0-7,-46 0 0 16,23 0 0-16,0 0 0 11,-47 0 0-13,0 0 0 16,0 0 0-12,0 0 0 6,0 0 0-6,0 0 0-3,0 0 0 15,-23 23 0-16,23 25 0 12,0-25 0-11,0 72 0 11,0-1 0-9,0-23 0 12,0 23 0-14,23-23 0 11,-23 24 0-2,0-48 0-1,0 47 0-6,0-70 0 7,0-24 0-6,0 0 0 11,0 0 0-10,0 0 0-6,0 0 0 7</inkml:trace>
    </iact:actionData>
  </iact:action>
  <iact:action type="add" startTime="149803">
    <iact:property name="dataType"/>
    <iact:actionData xml:id="d23">
      <inkml:trace xmlns:inkml="http://www.w3.org/2003/InkML" xml:id="stk23" contextRef="#ctx0" brushRef="#br0">26126 5335 0 0,'0'0'0'1,"-24"0"0"-1,-46 0 0 9,70-47 0-2,0 23 0 2,47 24 0-1,0-24 0 0,0 24 0 2,71-23 0 11,-47 23 0-21,0 0 0 11,23 0 0-11,-47 0 0 9,24 23 0-2,0-23 0 3,-71 0 0-3,71 24 0-1,-48-24 0 3,-23 0 0 1,0 24 0-4,0 23 0 8,0 24 0-11,-23-1 0 5,23 1 0 3,-47 0 0-4,23 0 0 5,24 0 0-6,0-1 0 8,0 1 0-12,0-23 0 6,0-1 0 1,0 0 0-1,0 0 0 2,0-23 0-4,0-24 0 3,0 0 0-2,0 0 0 2,0 0 0-1,0 0 0 3</inkml:trace>
    </iact:actionData>
  </iact:action>
  <iact:action type="add" startTime="157358">
    <iact:property name="dataType"/>
    <iact:actionData xml:id="d24">
      <inkml:trace xmlns:inkml="http://www.w3.org/2003/InkML" xml:id="stk24" contextRef="#ctx0" brushRef="#br0">26574 3423 0 0,'-23'0'0'1,"-72"0"0"11,72 0 0-10,23 23 0 12,-24 24 0-10,24 1 0 3,0-25 0 2,0 1 0-5,24 70 0 12,-24-70 0-10,71 0 0 10,-48 23 0-14,1-47 0 7,-1 0 0-5,1 0 0 10,23 0 0-7,0 0 0-3,-23 0 0 7,-24-71 0-2,24 47 0 0,23 1 0-4,-47-72 0 7,23 72 0-6,-23-25 0 9,0-22 0-13,0 46 0 8,0-23 0-5,0-24 0 10,-23 71 0-13,-24-24 0 14,23 24 0-16,24 0 0 17,0 0 0-16,-47 0 0 13,-24 24 0-9,71-24 0-1,-24 0 0 9,24 24 0-8,-23 23 0 8,-1-24 0-10,24 1 0 10,-23-24 0-9,23 24 0 11,-48-24 0-12,25 23 0 9,23 24 0-6,0-23 0 3,-24 0 0 5,24-1 0-13,0-23 0 9</inkml:trace>
    </iact:actionData>
  </iact:action>
  <iact:action type="add" startTime="161710">
    <iact:property name="dataType"/>
    <iact:actionData xml:id="d25">
      <inkml:trace xmlns:inkml="http://www.w3.org/2003/InkML" xml:id="stk25" contextRef="#ctx0" brushRef="#br0">16308 10575 0 0,'-47'0'0'7,"23"0"0"-6,24 0 0 5,0 0 0 0,0 0 0 6,0 0 0-4,24-47 0 0,47 47 0 1,-48 0 0-5,25 0 0 5,-1 0 0 4,24 0 0-7,-48 0 0 3,48 0 0-1,-24 0 0-3,-23 0 0 4,23 0 0 1,-23 0 0-2,-1 0 0 5,-23 0 0-8,24 0 0 2,-24 0 0 3,0 47 0 0,0-47 0-3,0 0 0 0,0 0 0 2,0 0 0-1,0 24 0-1,0-1 0 2,0 1 0-1,0 47 0 2,0 0 0-2,0 0 0 3,0-1 0-3,0 48 0-3,0-23 0 5,0-24 0 1,0-71 0-7,0 70 0 5,0-46 0-2,0-24 0 7,0 0 0-10,0 0 0 9</inkml:trace>
    </iact:actionData>
  </iact:action>
  <iact:action type="add" startTime="170939">
    <iact:property name="dataType"/>
    <iact:actionData xml:id="d26">
      <inkml:trace xmlns:inkml="http://www.w3.org/2003/InkML" xml:id="stk26" contextRef="#ctx0" brushRef="#br0">8851 15981 0 0,'0'0'0'6,"-24"-71"0"-4,24 48 0 2,0 23 0 19,0 0 0-7,0 0 0-16,47 0 0 0,-47 0 0 4,95 0 0 3,-72 0 0 8,72 0 0-7,-48 0 0-8,47 0 0 14,-23 0 0 1,23 0 0-13,-23 0 0 8,47 0 0-6,-47 0 0 2,0 0 0 5,23 0 0-6,-47 0 0 9,71 0 0-9,-23 0 0 8,-24-24 0-7,23 24 0-3,-23 0 0 8,23 0 0 8,-70 24 0-13,70-24 0-5,-47 0 0 9,48 0 0-8,23 0 0 13,-47 0 0-13,70 0 0 16,-46-24 0-14,-48 24 0 8,24 0 0-9,-24 0 0 7,-24 0 0-4,1 0 0 11,70 0 0-8,-70 24 0-9,70-24 0 11,-23 0 0-8,47 0 0 5,-23 0 0-1,-48 0 0 10,47 0 0-13,-47 0 0 13,-23 0 0-15,47 23 0 11,-71-23 0-6,23 0 0-6,1 0 0 5,-24 47 0 15,24-47 0-13,-24 0 0-7,47 24 0 6,-24-24 0 10,1 0 0-14,0-24 0-2,-24 24 0 17,0-47 0-16,0 47 0 15,0-23 0-13,0 23 0 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06:14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2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5171">
    <iact:property name="dataType"/>
    <iact:actionData xml:id="d0">
      <inkml:trace xmlns:inkml="http://www.w3.org/2003/InkML" xml:id="stk0" contextRef="#ctx0" brushRef="#br0">24049 5122 0 0,'-23'0'0'8,"23"24"0"-8,-24 23 0 2,24 0 0 17,0-23 0-17,-24 70 0 6,24-23 0 11,0 47 0-19,0-47 0 6,0 0 0-2,24-71 0 12,-24 71 0-14,0-24 0 13,0-47 0-8,0 0 0 3,0 0 0-3</inkml:trace>
    </iact:actionData>
  </iact:action>
  <iact:action type="add" startTime="25744">
    <iact:property name="dataType"/>
    <iact:actionData xml:id="d1">
      <inkml:trace xmlns:inkml="http://www.w3.org/2003/InkML" xml:id="stk1" contextRef="#ctx0" brushRef="#br0">24686 5406 0 0,'0'0'0'8,"0"0"0"0,0 0 0-8,0 0 0 13,0 0 0-10,0-24 0 14,0 24 0-13,0-24 0 10,0 24 0-10,24 0 0 0,0 0 0 7,-1 0 0-8,72 0 0 10,-72 24 0-7,48 0 0 8,-47-24 0-9,-1 23 0 13,1 48 0-18,-24-47 0 17,0 23 0-16,0 0 0 5,-47 24 0 2,23-71 0 8,-47 71 0-13,71-48 0 13,-47 1 0-11,23-1 0-5,-23-23 0 8,47 0 0-3,0 0 0 10,0 0 0-13,0 0 0 18,0 0 0-20,0 0 0 21,47 0 0-20,1 0 0 9,-25 0 0-7,48 0 0 14,-24 0 0-12,0 0 0 8,1 0 0-7,22 0 0-6,-70 0 0 9,0 24 0-1,24-24 0 8,-24 47 0-16,0-47 0 15,-24 24 0-14</inkml:trace>
    </iact:actionData>
  </iact:action>
  <iact:action type="add" startTime="27738">
    <iact:property name="dataType"/>
    <iact:actionData xml:id="d2">
      <inkml:trace xmlns:inkml="http://www.w3.org/2003/InkML" xml:id="stk2" contextRef="#ctx0" brushRef="#br1">24002 4957 0 0,'0'0'0'3,"-47"24"0"-2,47 46 0 11,0 1 0-6,0 24 0 2,-47 46 0 7,47 1 0-13,0-24 0 12,0-47 0-8,47 0 0-3,-47-24 0 10,0-24 0-5,0-23 0 2,0 0 0-8,0 24 0 9,0 23 0-1</inkml:trace>
    </iact:actionData>
  </iact:action>
  <iact:action type="add" startTime="28168">
    <iact:property name="dataType"/>
    <iact:actionData xml:id="d3">
      <inkml:trace xmlns:inkml="http://www.w3.org/2003/InkML" xml:id="stk3" contextRef="#ctx0" brushRef="#br1">24096 5099 0 0,'-70'0'0'12,"70"-24"0"-12,-24 0 0 1,0 24 0 11,24 0 0 14,0 0 0-25,0 0 0 1,24 48 0-1,-24-25 0 6,24 48 0-7,-1 0 0 10,-23 71 0-3,47-24 0 8,-47 23 0-15,0-23 0 13,0-71 0-12,-47 48 0 17,47-95 0-14,0 24 0 3,-23-24 0-2,23-24 0 12,0-47 0-17,0 0 0 9,0-23 0 3,0-48 0-8,0-23 0 7,0 23 0-6,0 24 0 11,0 0 0-15,0 71 0 22,0 47 0-15,0 0 0-8,0 0 0 18,0 47 0-16,0 71 0 5,0 0 0-4,-24 24 0 1,24 0 0 11,0-48 0-10,0-23 0 1,0 47 0 9,0-95 0-12,0-23 0 10,24 0 0-11,-24 0 0 15</inkml:trace>
    </iact:actionData>
  </iact:action>
  <iact:action type="add" startTime="31160">
    <iact:property name="dataType"/>
    <iact:actionData xml:id="d4">
      <inkml:trace xmlns:inkml="http://www.w3.org/2003/InkML" xml:id="stk4" contextRef="#ctx0" brushRef="#br2">24167 5075 0 0,'0'0'0'4,"0"-24"0"-1,0 24 0 10,0 0 0-10,0 0 0 9,-23 48 0-1,23 93 0-8,-24 1 0 15,0 23 0-12,-23 48 0-3,24-72 0 7,23-70 0-3,0-47 0 1,0 23 0-1,0-47 0 0,0 0 0 3,0-47 0-1,23 23 0 3</inkml:trace>
    </iact:actionData>
  </iact:action>
  <iact:action type="add" startTime="31495">
    <iact:property name="dataType"/>
    <iact:actionData xml:id="d5">
      <inkml:trace xmlns:inkml="http://www.w3.org/2003/InkML" xml:id="stk5" contextRef="#ctx0" brushRef="#br2">24568 5406 0 0,'0'0'0'5,"0"0"0"2,-23 0 0-7,23-24 0 11,23-23 0 8,1 47 0-19,70-71 0 0,-23 71 0 14,47-24 0-6,-23 24 0 6,-48 24 0-14,-24 0 0 14,72 46 0-8,-72-22 0 10,-23 22 0-11,0-22 0 8,-23 46 0-6,-72-47 0-7,48 48 0 11,-47-25 0 10,47-46 0-17,-48 47 0-3,72-47 0 5,-1-24 0-4,24 0 0 18,0 0 0-15,24-24 0 5,46 24 0 6,1-24 0-15,0 24 0 3,-24-47 0 9,0 47 0-8,1 0 0 12,22 0 0-10,-70 47 0-7,0-47 0 17,24 24 0-15,-24-24 0 14</inkml:trace>
    </iact:actionData>
  </iact:action>
  <iact:action type="add" startTime="31941">
    <iact:property name="dataType"/>
    <iact:actionData xml:id="d6">
      <inkml:trace xmlns:inkml="http://www.w3.org/2003/InkML" xml:id="stk6" contextRef="#ctx0" brushRef="#br2">24993 6822 0 0,'-23'0'0'3,"23"-24"0"4,0-70 0 5,23 70 0-7,1-23 0 3,47-24 0 0,-1 71 0 8,-70 0 0-12,95 0 0 2,-72 47 0 8,1 24 0-11,-24 0 0 12,0 0 0-11,-24 23 0 10,1-46 0-14,-48 70 0 10,47-71 0-3,-23 24 0 0,-24-24 0 3,71-47 0 9,0 0 0-7,0 0 0 11,0-47 0-21,48 23 0 10,22-47 0-2,-70 71 0-8,95 0 0-2,-48-23 0 0,-23 23 0 8,46 23 0 9,-46 1 0-16,0 23 0 14,-24 24 0-11,-48-48 0-4,-22 72 0 9,46-48 0 2,-23 0 0-3,-48 24 0 2,95-71 0-5,-47 0 0 8,24 24 0-13</inkml:trace>
    </iact:actionData>
  </iact:action>
  <iact:action type="add" startTime="32421">
    <iact:property name="dataType"/>
    <iact:actionData xml:id="d7">
      <inkml:trace xmlns:inkml="http://www.w3.org/2003/InkML" xml:id="stk7" contextRef="#ctx0" brushRef="#br2">24026 8238 0 0,'-24'-23'0'5,"0"-1"0"-4,24 0 0 14,-23 24 0-13,23 0 0 14,-47 48 0-12,47-25 0 12,-24 72 0-16,24-24 0 13,-24 47 0-7,-23 0 0 8,47-24 0-11,-47-47 0 14,23-23 0-16,24-1 0 12,0 25 0-7,71-48 0-4,-24-48 0 10,-23 25 0-10,70-24 0 21,-46 23 0-21,22-47 0 8,1 48 0-7,-47-25 0 6,70 1 0-3,-70 24 0 13,-24 23 0-15,23 0 0 8,25 0 0-9</inkml:trace>
    </iact:actionData>
  </iact:action>
  <iact:action type="add" startTime="32728">
    <iact:property name="dataType"/>
    <iact:actionData xml:id="d8">
      <inkml:trace xmlns:inkml="http://www.w3.org/2003/InkML" xml:id="stk8" contextRef="#ctx0" brushRef="#br2">24167 8380 0 0,'0'0'0'3,"0"0"0"2,-47 0 0 9,23 0 0-7,24 0 0-7,0 0 0 10,0 24 0-5,0 94 0 8,0-24 0 3,24 24 0-4,-24-47 0-12,24 47 0 7,-24-95 0-3,23 48 0 8,-23-71 0-7</inkml:trace>
    </iact:actionData>
  </iact:action>
  <iact:action type="add" startTime="33097">
    <iact:property name="dataType"/>
    <iact:actionData xml:id="d9">
      <inkml:trace xmlns:inkml="http://www.w3.org/2003/InkML" xml:id="stk9" contextRef="#ctx0" brushRef="#br2">22185 8663 0 0,'0'0'0'4,"-24"-23"0"-4,-23 23 0 7,-24 0 0 4,71 0 0-6,0 23 0 8,0 1 0-7,0 47 0-2,0-24 0 10,0-47 0-10,0 71 0 2,0-24 0 6,0-24 0-8,24-23 0 6,47 24 0 3,-48-24 0-9,1 0 0 2,47 47 0 3,-48-47 0-1,24 0 0 1,-47 24 0 9,0 23 0-18,24-47 0 8,-24 24 0-2,-24 47 0 6,24-48 0-6,-23 1 0 9,-24 47 0-14,-1-48 0 6,25-23 0 9,-1 0 0-13,1-23 0 3,-1 23 0 5</inkml:trace>
    </iact:actionData>
  </iact:action>
  <iact:action type="add" startTime="33438">
    <iact:property name="dataType"/>
    <iact:actionData xml:id="d10">
      <inkml:trace xmlns:inkml="http://www.w3.org/2003/InkML" xml:id="stk10" contextRef="#ctx0" brushRef="#br2">22043 8663 0 0,'0'0'0'7,"0"0"0"-7,0 0 0 6,0 0 0 5,0-23 0-1,71 23 0-6,-24-24 0 12,48 24 0-14,-25-24 0 11,1 24 0-7,-24 0 0 5,1 0 0-8,-1 0 0 12,-24 0 0-11</inkml:trace>
    </iact:actionData>
  </iact:action>
  <iact:action type="add" startTime="34303">
    <iact:property name="dataType"/>
    <iact:actionData xml:id="d11">
      <inkml:trace xmlns:inkml="http://www.w3.org/2003/InkML" xml:id="stk11" contextRef="#ctx0" brushRef="#br2">21052 7058 0 0,'-24'-24'0'2,"1"24"0"-2,-48 0 0 7,47 48 0 0,24-25 0 6,0 95 0-9,-23 0 0 11,23 0 0-10,0-47 0 10,23 47 0-6,48-94 0-3,-47-24 0-6,23 0 0 15,24-24 0-8,0-70 0 4,-71 70 0-11,23-47 0 17,-23 0 0-15,0 48 0 4,-23-1 0 5,-1 1 0-4,-70 23 0 6,70 0 0-11,-23 23 0 11,-24 1 0-7,47-1 0 6,24 1 0-9</inkml:trace>
    </iact:actionData>
  </iact:action>
  <iact:action type="add" startTime="37369">
    <iact:property name="dataType"/>
    <iact:actionData xml:id="d12">
      <inkml:trace xmlns:inkml="http://www.w3.org/2003/InkML" xml:id="stk12" contextRef="#ctx0" brushRef="#br2">26291 6822 0 0,'0'0'0'8,"0"0"0"1,-23 0 0-6,-1 0 0 6,0 0 0-6,24 24 0 9,0 23 0-7,-47-24 0 8,47 25 0-8,-23-25 0 12,23 72 0-11,0-1 0-1,-24-47 0 1,24-23 0 16,0 47 0-18,0-48 0-3,0-23 0 6,0 0 0-5</inkml:trace>
    </iact:actionData>
  </iact:action>
  <iact:action type="add" startTime="37588">
    <iact:property name="dataType"/>
    <iact:actionData xml:id="d13">
      <inkml:trace xmlns:inkml="http://www.w3.org/2003/InkML" xml:id="stk13" contextRef="#ctx0" brushRef="#br2">26008 6893 0 0,'0'0'0'9,"0"0"0"0,0 0 0-9,0-47 0 4,0 47 0 14,0 0 0-8,0 0 0-10,24 47 0 11,70-24 0-11,-70 25 0 17,70-25 0-15,-47 72 0 14,24-72 0-16,-24 48 0 16,-23-47 0-10,-24-1 0 6,23-23 0-8,-23 0 0 11,0 0 0-9</inkml:trace>
    </iact:actionData>
  </iact:action>
  <iact:action type="add" startTime="42968">
    <iact:property name="dataType"/>
    <iact:actionData xml:id="d14">
      <inkml:trace xmlns:inkml="http://www.w3.org/2003/InkML" xml:id="stk14" contextRef="#ctx0" brushRef="#br2">19872 7082 0 0,'0'0'0'11,"-24"0"0"-11,24 0 0 5,0 0 0 1,0 0 0 3,-47 0 0-3,47 23 0 7,-23 48 0-7,23-24 0 6,0 48 0-7,0-25 0 14,0 49 0-19,0-72 0 10,0 47 0-7,0-70 0 15,0-24 0-17,-24 0 0 16,0 0 0-15</inkml:trace>
    </iact:actionData>
  </iact:action>
  <iact:action type="add" startTime="43189">
    <iact:property name="dataType"/>
    <iact:actionData xml:id="d15">
      <inkml:trace xmlns:inkml="http://www.w3.org/2003/InkML" xml:id="stk15" contextRef="#ctx0" brushRef="#br2">19565 7200 0 0,'0'0'0'8,"0"0"0"-8,-47 0 0 1,47-24 0 15,0 24 0-14,0 0 0 13,0 0 0-12,0 0 0 12,71 24 0-13,-24 23 0 4,47-24 0 7,-23 72 0-7,47-1 0 9,-47-23 0-15,-24-47 0 17,-23 47 0-15,-1-48 0 10,25-23 0-10,-48 0 0 10,-48 0 0-5,25-94 0 1</inkml:trace>
    </iact:actionData>
  </iact:action>
  <iact:action type="add" startTime="53230">
    <iact:property name="dataType"/>
    <iact:actionData xml:id="d16">
      <inkml:trace xmlns:inkml="http://www.w3.org/2003/InkML" xml:id="stk16" contextRef="#ctx0" brushRef="#br2">24332 9301 0 0,'-23'0'0'14,"23"0"0"-13,-24 23 0 13,24-23 0-14,0 24 0 1,0-1 0 12,0-23 0-13,-23 71 0 2,23-47 0 0,0 23 0 9,0 47 0 12,0-46 0-23,0-25 0 4,0 72 0 7,0-72 0-4,0 1 0 3,0 47 0 0,-24-71 0-9,24 0 0 15</inkml:trace>
    </iact:actionData>
  </iact:action>
  <iact:action type="add" startTime="53449">
    <iact:property name="dataType"/>
    <iact:actionData xml:id="d17">
      <inkml:trace xmlns:inkml="http://www.w3.org/2003/InkML" xml:id="stk17" contextRef="#ctx0" brushRef="#br2">24120 9371 0 0,'-24'0'0'4,"24"0"0"11,0 0 0-5,-47-23 0-9,47 23 0 4,0 0 0 15,0 0 0-10,47 0 0-10,-47 23 0 11,48-23 0-10,-25 24 0 14,-23 47 0-12,71-48 0 10,-24 1 0-10,-23 0 0 12,-1 46 0-9,25-70 0 8,22 48 0-7,-46-25 0-5,23 24 0 5,0-23 0 10,-23 0 0-8,-24-24 0-6,0 23 0 6,0-23 0-7,0 0 0 16,0-23 0-14,-24-1 0 10</inkml:trace>
    </iact:actionData>
  </iact:action>
  <iact:action type="add" startTime="62120">
    <iact:property name="dataType"/>
    <iact:actionData xml:id="d18">
      <inkml:trace xmlns:inkml="http://www.w3.org/2003/InkML" xml:id="stk18" contextRef="#ctx0" brushRef="#br2">25748 4839 0 0,'-23'0'0'14,"-1"0"0"-14,-23 0 0 1,0 0 0 10,47 0 0-8,71 0 0 13,-24 0 0-16,71 118 0 14,-24-71 0-10,-23 48 0 15,23-1 0-19,-46-23 0 10,46 23 0-4,-47-46 0 10,-47 22 0-6,0-46 0-9,0-24 0 8,-23 0 0-6,-25-94 0 9,1 23 0 5,0-47 0-9,47 23 0-6</inkml:trace>
    </iact:actionData>
  </iact:action>
  <iact:action type="add" startTime="62392">
    <iact:property name="dataType"/>
    <iact:actionData xml:id="d19">
      <inkml:trace xmlns:inkml="http://www.w3.org/2003/InkML" xml:id="stk19" contextRef="#ctx0" brushRef="#br2">26079 4650 0 0,'0'0'0'5,"-47"0"0"-2,23 0 0 14,24 0 0-17,-24 47 0 15,-23 24 0-15,0 0 0 9,0 71 0 1,0-1 0 2,-24-23 0-11,47-23 0 14,1-24 0-12,-1-71 0 7,24 23 0-1,0-23 0 2,0-23 0-8,47 23 0 4</inkml:trace>
    </iact:actionData>
  </iact:action>
  <iact:action type="add" startTime="66756">
    <iact:property name="dataType"/>
    <iact:actionData xml:id="d20">
      <inkml:trace xmlns:inkml="http://www.w3.org/2003/InkML" xml:id="stk20" contextRef="#ctx0" brushRef="#br2">22043 10056 0 0,'0'0'0'1,"-23"0"0"1,-25 0 0 4,48 24 0 3,0-24 0-1,-47 0 0 0,47 0 0 2,0 94 0-1,0-47 0-1,0 48 0-2,0-48 0 9,0 71 0-10,0-71 0 3,-23 24 0-2,23-24 0 8,0-47 0-9,0 0 0 3</inkml:trace>
    </iact:actionData>
  </iact:action>
  <iact:action type="add" startTime="66983">
    <iact:property name="dataType"/>
    <iact:actionData xml:id="d21">
      <inkml:trace xmlns:inkml="http://www.w3.org/2003/InkML" xml:id="stk21" contextRef="#ctx0" brushRef="#br2">21760 10198 0 0,'0'0'0'6,"-24"0"0"1,-23 0 0-3,47 0 0 2,0 0 0-2,24 0 0 11,23 0 0-14,47 23 0 15,-23 48 0-14,47 0 0 17,0 23 0-19,-71-23 0 15,24 0 0-11,-24-24 0 8,-47-47 0-6,0 0 0-3,0 0 0 8,0 0 0-9</inkml:trace>
    </iact:actionData>
  </iact:action>
  <iact:action type="add" startTime="88019">
    <iact:property name="dataType"/>
    <iact:actionData xml:id="d22">
      <inkml:trace xmlns:inkml="http://www.w3.org/2003/InkML" xml:id="stk22" contextRef="#ctx0" brushRef="#br2">28439 4981 0 0,'0'0'0'1,"-24"0"0"5,24 0 0 2,0 0 0 1,0 0 0-1,0-24 0-4,24 24 0 10,47 0 0-7,0 0 0 2,23-24 0-3,-47 24 0 4,71-23 0 1,-23 23 0-8,-48 0 0 5,-24 0 0 2,25 0 0 0,-25 0 0-2,-23 0 0 4,0 0 0-10,0 0 0 11,0 0 0-8</inkml:trace>
    </iact:actionData>
  </iact:action>
  <iact:action type="add" startTime="88291">
    <iact:property name="dataType"/>
    <iact:actionData xml:id="d23">
      <inkml:trace xmlns:inkml="http://www.w3.org/2003/InkML" xml:id="stk23" contextRef="#ctx0" brushRef="#br2">28840 4721 0 0,'0'0'0'2,"0"0"0"3,-47 0 0-3,23 0 0 16,24 0 0-11,-47 47 0-7,47 0 0 12,0 1 0-7,-23 70 0 3,23 0 0 4,0-24 0-8,0-23 0 18,23 0 0-20,-23-24 0-2,47-23 0 6,1-24 0 5,-25 0 0 1,48 0 0-6,-47 0 0 4,-1-24 0-1,1-23 0-1,-1 0 0 3,-23 23 0-5,48 0 0 5,-25 1 0-6,-23-1 0 3,0-23 0-1,0 47 0 4,0 0 0-1</inkml:trace>
    </iact:actionData>
  </iact:action>
  <iact:action type="add" startTime="91187">
    <iact:property name="dataType"/>
    <iact:actionData xml:id="d24">
      <inkml:trace xmlns:inkml="http://www.w3.org/2003/InkML" xml:id="stk24" contextRef="#ctx0" brushRef="#br2">28109 6822 0 0,'-24'0'0'8,"0"-24"0"-8,-46 24 0 7,70 0 0 3,0 0 0-3,0 0 0 2,0 0 0 2,70 0 0-9,1 0 0 8,0 0 0 2,0 0 0-3,-48 0 0-8,48 0 0 29,-24 0 0-27,-23 0 0-3,47 0 0 2,-24 24 0 16,-47-24 0-13,0 0 0-1</inkml:trace>
    </iact:actionData>
  </iact:action>
  <iact:action type="add" startTime="91423">
    <iact:property name="dataType"/>
    <iact:actionData xml:id="d25">
      <inkml:trace xmlns:inkml="http://www.w3.org/2003/InkML" xml:id="stk25" contextRef="#ctx0" brushRef="#br2">28368 6562 0 0,'-23'0'0'11,"-48"-23"0"-11,71 23 0 13,0 0 0-8,0 0 0 10,0 70 0-7,0 1 0-8,0 47 0 16,0 0 0-12,0 48 0 8,0-72 0-4,0-23 0 0,0 47 0 0,0-95 0-2,23-23 0 10,48 24 0-13,-71-24 0-2,24-24 0 17,-1 24 0-13,1-23 0 2,-24-24 0 8,47-24 0-12,-47 71 0 10,24-47 0-11,-1 23 0 9,-23-23 0 15,24 23 0-23,-24 24 0-3,0-23 0 3,24 23 0 7,23 0 0 0</inkml:trace>
    </iact:actionData>
  </iact:action>
  <iact:action type="add" startTime="91811">
    <iact:property name="dataType"/>
    <iact:actionData xml:id="d26">
      <inkml:trace xmlns:inkml="http://www.w3.org/2003/InkML" xml:id="stk26" contextRef="#ctx0" brushRef="#br2">28840 7034 0 0,'0'0'0'2,"-23"0"0"9,23-47 0-9,0 47 0 6,23-23 0-3,72 23 0 7,-48 0 0-8,47 0 0 6,-47-24 0-3,24 24 0 15,-24 0 0-20,-23 0 0-1,47 0 0 17,-71 0 0-16,0 0 0 13,23 0 0-13,-23 0 0 6</inkml:trace>
    </iact:actionData>
  </iact:action>
  <iact:action type="add" startTime="92021">
    <iact:property name="dataType"/>
    <iact:actionData xml:id="d27">
      <inkml:trace xmlns:inkml="http://www.w3.org/2003/InkML" xml:id="stk27" contextRef="#ctx0" brushRef="#br2">29123 6775 0 0,'0'0'0'4,"0"0"0"-4,0 0 0 8,-23 0 0 2,-1 0 0-8,24 23 0 5,0 1 0 3,0 47 0 4,0 0 0-13,0-1 0 15,0 1 0-12,24 0 0 2,-24-24 0 3,0-23 0 3,23-24 0-3,-23 0 0-1,0 0 0-1,0 0 0-6</inkml:trace>
    </iact:actionData>
  </iact:action>
  <iact:action type="add" startTime="92266">
    <iact:property name="dataType"/>
    <iact:actionData xml:id="d28">
      <inkml:trace xmlns:inkml="http://www.w3.org/2003/InkML" xml:id="stk28" contextRef="#ctx0" brushRef="#br2">29619 6680 0 0,'0'0'0'1,"0"0"0"5,-47 24 0 0,47 47 0-1,0-24 0 7,47-23 0-9,-47 70 0 10,0 0 0-5,24-23 0-2,-1 24 0 5,-23-48 0-11,0 24 0 9,-23-48 0-5,-1 1 0 10,-23-24 0-9</inkml:trace>
    </iact:actionData>
  </iact:action>
  <iact:action type="add" startTime="93010">
    <iact:property name="dataType"/>
    <iact:actionData xml:id="d29">
      <inkml:trace xmlns:inkml="http://www.w3.org/2003/InkML" xml:id="stk29" contextRef="#ctx0" brushRef="#br2">27731 6539 0 0,'-24'0'0'10,"1"0"0"0,-72 0 0-10,72 23 0 9,-24 72 0-8,23-1 0 17,-23 48 0-18,23-1 0 15,24 1 0-14,24-71 0 11,47 47 0-3,-24-95 0 5,71 1 0-10,0 23 0 15</inkml:trace>
    </iact:actionData>
  </iact:action>
  <iact:action type="add" startTime="93440">
    <iact:property name="dataType"/>
    <iact:actionData xml:id="d30">
      <inkml:trace xmlns:inkml="http://www.w3.org/2003/InkML" xml:id="stk30" contextRef="#ctx0" brushRef="#br2">29784 6539 0 0,'0'0'0'4,"0"-24"0"-4,0 24 0 3,0 0 0 22,24 0 0-24,-24 0 0 7,23 0 0-5,48 24 0 4,-24 46 0 6,-23 1 0-9,70 47 0 62,-70 24 0-65,0-24 0-1,-24 0 0 0,0-47 0 0,-24 0 0 0,0-24 0 0,-46-24 0 0,46-23 0 10,0 0 0-3,1 0 0 3,23 0 0-1</inkml:trace>
    </iact:actionData>
  </iact:action>
  <iact:action type="add" startTime="93938">
    <iact:property name="dataType"/>
    <iact:actionData xml:id="d31">
      <inkml:trace xmlns:inkml="http://www.w3.org/2003/InkML" xml:id="stk31" contextRef="#ctx0" brushRef="#br2">30469 6397 0 0,'-48'0'0'11,"25"0"0"-11,23 0 0 7,-24 0 0 15,1 24 0-22,-1 23 0 0,24-24 0 12,0 1 0-9,0 0 0 13,47-1 0-16,-23-23 0 13,47 0 0 3,-48 0 0-11,24 0 0 5,-23-23 0-9,-24-1 0 5,47 0 0 13,-47 24 0-12,0-23 0-7,-47-48 0 8,47 71 0 6,-24 0 0-9,-23 0 0 3,47 0 0 8,-23 0 0-16,23 0 0 13,-48 0 0 6</inkml:trace>
    </iact:actionData>
  </iact:action>
  <iact:action type="add" startTime="94335">
    <iact:property name="dataType"/>
    <iact:actionData xml:id="d32">
      <inkml:trace xmlns:inkml="http://www.w3.org/2003/InkML" xml:id="stk32" contextRef="#ctx0" brushRef="#br2">30846 6114 0 0,'0'0'0'1,"-23"23"0"-1,23 25 0 2,-24-25 0 18,24 24 0-14,-24 95 0 6,24 0 0-2,-70 23 0 106,46 47 0-113,24-23 0-2,0-47 0-1,-24-1 0 2,1-70 0-1,-1 0 0-1,24-71 0 3,0 0 0-3,0 0 0 0,0 0 0 0</inkml:trace>
    </iact:actionData>
  </iact:action>
  <iact:action type="add" startTime="94569">
    <iact:property name="dataType"/>
    <iact:actionData xml:id="d33">
      <inkml:trace xmlns:inkml="http://www.w3.org/2003/InkML" xml:id="stk33" contextRef="#ctx0" brushRef="#br2">30893 7082 0 0,'0'0'0'7,"-47"23"0"8,24 1 0-13,23 23 0 12,0 0 0-10,0-23 0 6,0 47 0 2,23-24 0-5,24-24 0 5,-23-23 0-12,23 0 0 10,-47-23 0-6,24-1 0 17,47-70 0-20,-71 70 0 13,0-23 0-12,0-24 0 5,0 48 0-3,-71-25 0 15,47 1 0-12,24 47 0-6,-47 0 0 9,-24 0 0-6,71 47 0 13</inkml:trace>
    </iact:actionData>
  </iact:action>
  <iact:action type="add" startTime="103426">
    <iact:property name="dataType"/>
    <iact:actionData xml:id="d34">
      <inkml:trace xmlns:inkml="http://www.w3.org/2003/InkML" xml:id="stk34" contextRef="#ctx0" brushRef="#br2">26386 9678 0 0,'-24'0'0'8,"-47"-23"0"-8,71 23 0 9,0 0 0-8,-23 0 0 21,23 0 0-22,23 0 0 21,-23 0 0-21,95 0 0 3,-48 0 0 4,47 0 0 5,-47 0 0-6,24 23 0 0,-24-23 0 7,-23 0 0 1,0 47 0-12</inkml:trace>
    </iact:actionData>
  </iact:action>
  <iact:action type="add" startTime="103661">
    <iact:property name="dataType"/>
    <iact:actionData xml:id="d35">
      <inkml:trace xmlns:inkml="http://www.w3.org/2003/InkML" xml:id="stk35" contextRef="#ctx0" brushRef="#br2">26692 9489 0 0,'-23'0'0'4,"-1"0"0"-4,-23 0 0 10,23 24 0-4,24 0 0-6,-23 46 0 16,-1 1 0-13,24 47 0 16,0-23 0-17,0-24 0 3,0 23 0 5,24-70 0-4,-1 70 0 9,-23-94 0-12,24 24 0 12,-24-1 0 3,0-23 0-16,47 0 0 1,-23 0 0 6,-1-23 0-6,1-1 0 9,-24-70 0-10,71 70 0 22,-48 0 0-21</inkml:trace>
    </iact:actionData>
  </iact:action>
  <iact:action type="add" startTime="103933">
    <iact:property name="dataType"/>
    <iact:actionData xml:id="d36">
      <inkml:trace xmlns:inkml="http://www.w3.org/2003/InkML" xml:id="stk36" contextRef="#ctx0" brushRef="#br2">26999 9796 0 0,'0'0'0'10,"0"0"0"-10,-23 0 0 2,23 0 0 15,23 0 0-14,1 0 0 9,70 0 0-10,-46 0 0 19,22 0 0-16,-22 0 0-4,22 0 0 8,-22 0 0 12,-25 0 0-15,1 0 0-6,23 0 0 9,-47-23 0 9</inkml:trace>
    </iact:actionData>
  </iact:action>
  <iact:action type="add" startTime="104133">
    <iact:property name="dataType"/>
    <iact:actionData xml:id="d37">
      <inkml:trace xmlns:inkml="http://www.w3.org/2003/InkML" xml:id="stk37" contextRef="#ctx0" brushRef="#br2">27353 9607 0 0,'0'0'0'0,"-47"0"0"0,24 0 0 38,23 0 0-37,0 0 0 0,-24 0 0-1,24 24 0 0,-24 23 0 10,24 24 0 1,0-24 0-4,24 48 0-3,-24-48 0 14,0 24 0 0,24 0 0-16,-24-71 0-1,0 23 0 9,0-23 0-2,0 0 0 0</inkml:trace>
    </iact:actionData>
  </iact:action>
  <iact:action type="add" startTime="104394">
    <iact:property name="dataType"/>
    <iact:actionData xml:id="d38">
      <inkml:trace xmlns:inkml="http://www.w3.org/2003/InkML" xml:id="stk38" contextRef="#ctx0" brushRef="#br2">27660 9607 0 0,'0'0'0'1,"0"-23"0"5,0 23 0-6,0 0 0 11,0 0 0-8,0 23 0 9,24 25 0-5,-24-25 0 4,0 95 0-8,0-47 0 15,0 0 0-7,0 0 0-2,0-24 0-3,0-23 0-2,0-1 0 5,0-23 0-5</inkml:trace>
    </iact:actionData>
  </iact:action>
  <iact:action type="add" startTime="106867">
    <iact:property name="dataType"/>
    <iact:actionData xml:id="d39">
      <inkml:trace xmlns:inkml="http://www.w3.org/2003/InkML" xml:id="stk39" contextRef="#ctx0" brushRef="#br2">29477 9348 0 0,'0'0'0'1,"0"-24"0"-1,0 24 0 15,0 0 0-15,-47 0 0 10,24 0 0 1,23 47 0-3,-48 48 0 1,25 23 0-1,-48-24 0 6,71 24 0-9,0 0 0-5,0-23 0 12,0-24 0 0,71-71 0 9,-48 23 0-21,25-23 0 1,-48 0 0 6,94-23 0 9,-70 23 0-13,-1-71 0 10,1 0 0-3,23 24 0 11,-47-24 0-17,0 47 0-4,0-23 0 7,-47-24 0-6,23 71 0 12,1-23 0-12,-1 23 0 17,-47 0 0-16,48 0 0 4,-1 0 0 8,-23 0 0-10,47 23 0 9,-47 24 0-4,23-23 0 1,24 0 0-9,0-1 0 14,0-23 0-11,0 0 0 7</inkml:trace>
    </iact:actionData>
  </iact:action>
  <iact:action type="add" startTime="107313">
    <iact:property name="dataType"/>
    <iact:actionData xml:id="d40">
      <inkml:trace xmlns:inkml="http://www.w3.org/2003/InkML" xml:id="stk40" contextRef="#ctx0" brushRef="#br2">29831 9749 0 0,'0'0'0'3,"0"0"0"6,0 0 0-9,0 0 0 12,0 0 0-2,0 0 0 0,71 0 0-8,-47 0 0 12,23 0 0-10,-47 0 0 7,71 0 0 2,-24 0 0-13,-23 0 0 15,-1 0 0-5,48-24 0-5,-71 24 0-5</inkml:trace>
    </iact:actionData>
  </iact:action>
  <iact:action type="add" startTime="107567">
    <iact:property name="dataType"/>
    <iact:actionData xml:id="d41">
      <inkml:trace xmlns:inkml="http://www.w3.org/2003/InkML" xml:id="stk41" contextRef="#ctx0" brushRef="#br2">30067 9537 0 0,'0'0'0'1,"-23"0"0"-1,-24 0 0 9,23 0 0-8,24 0 0 10,0 47 0-9,0-24 0 10,0 25 0-8,0 22 0 8,0 1 0-6,24 0 0 11,-24-24 0-15,47 1 0 14,-47-1 0-10,0 0 0-5,0-23 0 10,23-24 0 6,-23-24 0-10</inkml:trace>
    </iact:actionData>
  </iact:action>
  <iact:action type="add" startTime="107797">
    <iact:property name="dataType"/>
    <iact:actionData xml:id="d42">
      <inkml:trace xmlns:inkml="http://www.w3.org/2003/InkML" xml:id="stk42" contextRef="#ctx0" brushRef="#br2">30492 9513 0 0,'0'0'0'1,"0"0"0"4,0 0 0 4,0 0 0 0,0 0 0-2,0 24 0-1,0 46 0 6,0 1 0 5,24 47 0-8,-24-23 0-2,0-24 0 6,0 23 0-11,0-70 0 2,0-1 0-1,0-23 0 11,0 0 0-8,0-23 0 2</inkml:trace>
    </iact:actionData>
  </iact:action>
  <iact:action type="add" startTime="108252">
    <iact:property name="dataType"/>
    <iact:actionData xml:id="d43">
      <inkml:trace xmlns:inkml="http://www.w3.org/2003/InkML" xml:id="stk43" contextRef="#ctx0" brushRef="#br2">29123 9324 0 0,'-47'0'0'5,"-24"0"0"-5,24 0 0 11,0 0 0-2,-24 47 0-6,0 24 0 8,1 0 0-10,46 47 0 10,24 0 0-3,24 0 0 2,-1-47 0-1,95 23 0 1,-23-46 0 4,-25 22 0-13</inkml:trace>
    </iact:actionData>
  </iact:action>
  <iact:action type="add" startTime="108614">
    <iact:property name="dataType"/>
    <iact:actionData xml:id="d44">
      <inkml:trace xmlns:inkml="http://www.w3.org/2003/InkML" xml:id="stk44" contextRef="#ctx0" brushRef="#br2">30705 9371 0 0,'0'0'0'2,"0"0"0"-2,0 0 0 0,0 0 0 20,0 0 0-16,47 0 0 6,-47 71 0-10,23-24 0 12,1 48 0-2,0-24 0 1,-24 23 0-3,23-47 0-1,-23 48 0 5,0-48 0-11,0 24 0 6,0-24 0 5,-23-23 0-5,-1-24 0-1,0 0 0 7,1 0 0-9,23 0 0 15</inkml:trace>
    </iact:actionData>
  </iact:action>
  <iact:action type="add" startTime="108873">
    <iact:property name="dataType"/>
    <iact:actionData xml:id="d45">
      <inkml:trace xmlns:inkml="http://www.w3.org/2003/InkML" xml:id="stk45" contextRef="#ctx0" brushRef="#br2">31106 9395 0 0,'0'0'0'10,"0"0"0"-10,-24 0 0 5,24 47 0 0,0-23 0-1,0-1 0 15,0-23 0-19,24 24 0 16,-1 0 0-16,25 23 0 18,-25-24 0-18,24-23 0 17,-47 0 0-15,0-23 0 5,24-24 0 2,23-1 0 1,-47 25 0 5,0-72 0-15,-47 95 0 9,23-47 0 0,24 24 0 1,-23 23 0-2,-1 0 0 0,1 0 0 0,23 23 0 2</inkml:trace>
    </iact:actionData>
  </iact:action>
  <iact:action type="add" startTime="109200">
    <iact:property name="dataType"/>
    <iact:actionData xml:id="d46">
      <inkml:trace xmlns:inkml="http://www.w3.org/2003/InkML" xml:id="stk46" contextRef="#ctx0" brushRef="#br2">31531 9088 0 0,'0'0'0'2,"0"0"0"3,0 0 0 7,-24 0 0-5,24 0 0-7,0 24 0 7,-24 47 0 2,24 47 0-9,-23 47 0 16,23 24 0-16,0-95 0 9,-71 95 0 4,71-47 0-6,-24-24 0-5,24-24 0 6,-23-23 0 4,-1 0 0-4,24-48 0-3,0-23 0 15</inkml:trace>
    </iact:actionData>
  </iact:action>
  <iact:action type="add" startTime="109438">
    <iact:property name="dataType"/>
    <iact:actionData xml:id="d47">
      <inkml:trace xmlns:inkml="http://www.w3.org/2003/InkML" xml:id="stk47" contextRef="#ctx0" brushRef="#br2">31625 9796 0 0,'0'0'0'4,"0"0"0"-4,0 0 0 2,0 0 0 12,0 0 0-9,-24 24 0 12,24 47 0-12,0-48 0 5,0 25 0-6,24 22 0 6,-24-22 0-1,24-48 0 0,-24 23 0-4,23-23 0 10,1-23 0-11,23 23 0 11,-23-48 0-7,-1-22 0-7,1 22 0 11,-24 25 0-9,0-48 0 6,0 47 0-4,-24 24 0 9,1 0 0-12,-1 0 0 14,-23 0 0-9,23 0 0-2,1 0 0 3,23 0 0 2,0 0 0-7</inkml:trace>
    </iact:actionData>
  </iact:action>
  <iact:action type="add" startTime="109812">
    <iact:property name="dataType"/>
    <iact:actionData xml:id="d48">
      <inkml:trace xmlns:inkml="http://www.w3.org/2003/InkML" xml:id="stk48" contextRef="#ctx0" brushRef="#br2">32498 9371 0 0,'0'0'0'16,"0"0"0"-15,-47 0 0-1,0 24 0 14,47 47 0-13,-24-24 0 6,24 71 0 0,0-24 0 8,0 1 0-1,0-1 0-8,0-46 0-4,24 22 0 3,23-70 0 10,0 0 0-4,-23-23 0-6,-1-24 0 4,25-1 0 1,-25 1 0-10,-23-24 0 16,0 48 0 1,0-25 0-17,-23 1 0 0,-25 24 0 17,25 23 0-15,-1 0 0 6,-70 0 0 8,70 0 0-15,1 0 0 15,23 0 0-13</inkml:trace>
    </iact:actionData>
  </iact:action>
  <iact:action type="add" startTime="114192">
    <iact:property name="dataType"/>
    <iact:actionData xml:id="d49">
      <inkml:trace xmlns:inkml="http://www.w3.org/2003/InkML" xml:id="stk49" contextRef="#ctx0" brushRef="#br2">28557 10788 0 0,'0'0'0'2,"-71"0"0"3,24 0 0 21,47 0 0-26,0 0 0 0,94 0 0 17,24 0 0-17,-47 0 0 0,47-24 0 14,0 24 0-5,0 0 0 3,-71 0 0-4,71 0 0 1,-23 0 0 10,-24 24 0-18,23-24 0-1,24 23 0 5,-47-23 0 5,70 0 0-2,-46 0 0 5,-24-23 0-11,47 23 0 12,0 0 0-10,-24 0 0 6,0 0 0 0,1 0 0-3,-1 23 0 13,-23-23 0-18,23 0 0-1,-23 0 0 14,47 0 0-6,0 0 0 2,0 0 0 3,0 0 0-13,-47 0 0 2,0 0 0 8,0 48 0 8,-48-48 0-18,48 0 0 3,-24 0 0-2,48 0 0 51,-25 0 0-51,48 0 0-2,0 0 0 1,-23 0 0 0,-24 0 0 0,-1 0 0 1,-46 0 0 9,23 0 0-4,-23 0 0 5,70 23 0-11,-70-23 0 17,70 24 0-12,-47-24 0 0,48 0 0 6,-48 0 0-4,47 0 0-7,-23 0 0 17,0 0 0-16,-24 0 0 9,-47 0 0 1,0 23 0-10,0-23 0 10,0 0 0-2,0 0 0-7,0 0 0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06:14.79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966">
    <iact:property name="dataType"/>
    <iact:actionData xml:id="d0">
      <inkml:trace xmlns:inkml="http://www.w3.org/2003/InkML" xml:id="stk0" contextRef="#ctx0" brushRef="#br0">1582 1275 0 0,'0'0'0'1,"0"0"0"4,0 0 0-5,0 0 0 0,0 0 0 9,0 0 0-1,0 0 0-3,0 0 0 0,0 0 0 1,0 0 0 5,0 23 0-1,-48 1 0-6,48 47 0 8,-23-24 0-7,23 24 0 6,0-24 0-11,0 71 0 10,0-71 0-4,-24-23 0 4,24 46 0-2,0-46 0 2,0-24 0-3,0 24 0-6,0-24 0 12,0 0 0-10,0 0 0 6,0 0 0-2,-23 0 0-1,23 0 0 4,0 0 0-2,0 0 0 2,0 0 0-2,0 0 0-1,0 0 0-7,0 0 0 10,0 0 0-2,0 0 0-7</inkml:trace>
    </iact:actionData>
  </iact:action>
  <iact:action type="add" startTime="3681">
    <iact:property name="dataType"/>
    <iact:actionData xml:id="d1">
      <inkml:trace xmlns:inkml="http://www.w3.org/2003/InkML" xml:id="stk1" contextRef="#ctx0" brushRef="#br0">2313 1322 0 0,'0'0'0'2,"0"0"0"-2,0 0 0 11,0-24 0-5,0 24 0-6,0 0 0 9,0 0 0-2,0 0 0-1,0 0 0 4,0 0 0 2,24 0 0-4,-1 0 0-4,1 0 0 7,-24 0 0-3,71 24 0-1,-48-24 0 1,-23 47 0 2,24-47 0-1,-24 47 0-3,0-23 0-2,0-24 0 0,-24 71 0 5,24-24 0-7,-23-47 0 4,-1 23 0 9,-23 48 0-11,47-71 0 0,-24 24 0 2,24-1 0-2,-23 1 0 10,23-24 0-11,-24 0 0 5,24 0 0 0,0 0 0 0,0 0 0 2,0 0 0 1,0 0 0-2,0 0 0-9,0 0 0 4,0 0 0 10,24 0 0-13,-1 0 0 2,-23 0 0-2,24 0 0 12,-24 0 0-6,47 0 0-6,-23 0 0 3,-1-24 0 2,1 24 0 8,-24 0 0-10,24 0 0 5,23 0 0-2,-24 0 0 4,-23 0 0-5,24 0 0 6,-24 0 0-3</inkml:trace>
    </iact:actionData>
  </iact:action>
  <iact:action type="add" startTime="4208">
    <iact:property name="dataType"/>
    <iact:actionData xml:id="d2">
      <inkml:trace xmlns:inkml="http://www.w3.org/2003/InkML" xml:id="stk2" contextRef="#ctx0" brushRef="#br0">3068 1558 0 0,'0'0'0'5,"-23"0"0"-2,23 0 0 8,0 0 0-8,0 0 0 12,0 0 0-12</inkml:trace>
    </iact:actionData>
  </iact:action>
  <iact:action type="add" startTime="4372">
    <iact:property name="dataType"/>
    <iact:actionData xml:id="d3">
      <inkml:trace xmlns:inkml="http://www.w3.org/2003/InkML" xml:id="stk3" contextRef="#ctx0" brushRef="#br0">3352 1463 0 0,'0'0'0'1,"0"0"0"-1,0 0 0 0,0 0 0 3,0 0 0 14,0 0 0-16,-24 0 0 10,24 0 0-8,0 0 0 5,0 48 0 0</inkml:trace>
    </iact:actionData>
  </iact:action>
  <iact:action type="add" startTime="4523">
    <iact:property name="dataType"/>
    <iact:actionData xml:id="d4">
      <inkml:trace xmlns:inkml="http://www.w3.org/2003/InkML" xml:id="stk4" contextRef="#ctx0" brushRef="#br0">3776 1440 0 0,'0'0'0'6,"0"0"0"-6,0 0 0 3,0 0 0 9,0 0 0-12,0 0 0 7,0 0 0 1,0 0 0 1,0 0 0-4,0 0 0 10,0 0 0-14,0 0 0 4,0 0 0 7</inkml:trace>
    </iact:actionData>
  </iact:action>
  <iact:action type="add" startTime="4877">
    <iact:property name="dataType"/>
    <iact:actionData xml:id="d5">
      <inkml:trace xmlns:inkml="http://www.w3.org/2003/InkML" xml:id="stk5" contextRef="#ctx0" brushRef="#br0">5051 1015 0 0,'0'0'0'9,"-24"0"0"-9,24 0 0 0,0 0 0 5,-23 0 0 12,23 23 0-13,0 25 0 11,0-25 0-15,0 1 0 5,0 0 0-5,0-1 0 0,0 72 0 28,0-48 0-13,0 47 0-15,0-47 0 0,0 48 0 36,0-48 0-34,-24 0 0 9,24-23 0-8,0-24 0 1,0 0 0-4</inkml:trace>
    </iact:actionData>
  </iact:action>
  <iact:action type="add" startTime="5132">
    <iact:property name="dataType"/>
    <iact:actionData xml:id="d6">
      <inkml:trace xmlns:inkml="http://www.w3.org/2003/InkML" xml:id="stk6" contextRef="#ctx0" brushRef="#br0">5358 1157 0 0,'0'0'0'6,"0"0"0"-5,0 0 0 2,0 0 0 13,0-24 0-16,0 24 0 0,47 0 0 28,-47-24 0-28,0 24 0 0,23 0 0 21,25 0 0-21,-48 0 0 15,0 0 0-15,23 0 0 3,24 24 0 4,-23 0 0 3,-24-24 0-4,24 23 0 8,-24 48 0-9,0-24 0 9,-48 24 0-5,1 0 0-5,24-48 0 2,-1 72 0 4,0-72 0-5,24-23 0 4,-23 0 0 2,23 0 0-1,0 0 0-1,23 0 0-3,1-23 0 3,0 23 0-3,-24 0 0 8,0-24 0-13,23 24 0 2,24 0 0-2,1-23 0 14,-25 23 0-12,-23 0 0-2,0 0 0 3,24 0 0 5,23 0 0 0,-47 0 0 4,0 0 0-13</inkml:trace>
    </iact:actionData>
  </iact:action>
  <iact:action type="add" startTime="9213">
    <iact:property name="dataType"/>
    <iact:actionData xml:id="d7">
      <inkml:trace xmlns:inkml="http://www.w3.org/2003/InkML" xml:id="stk7" contextRef="#ctx0" brushRef="#br0">11281 850 0 0,'0'0'0'5,"-23"-24"0"-5,-1 24 0 0,1 0 0 17,23 0 0-14,-48 0 0 8,25 0 0-8,23 24 0 7,0-1 0-1,0 1 0-4,0 47 0 7,0-24 0-3,0-24 0-2,0 25 0-4,23-25 0 11,-23 25 0-7,48-48 0 4,-48 0 0-8,0 23 0 15,23 24 0-16,-23-47 0 14,24 24 0-16,-1-24 0 16,-23 0 0-14,0 0 0 12,0 24 0-9,24-24 0 0,-24 0 0 5,0 0 0-4,0 0 0 10,47 0 0-16,-47 0 0 15,24 0 0-15,-24 0 0 17,23-24 0-12,-23 24 0 6,24-24 0-10,-24 24 0 8,0 0 0 3,0-47 0-7,0 47 0 6,0-23 0-4,0 23 0 3,0 0 0-6,0-24 0 12,0 0 0-13,0 1 0 12,0 23 0-13,0 0 0 9,0-48 0-5,0 25 0 7,0 23 0-11,0-24 0 6,0 1 0 3,0 23 0-5,0 0 0 10,0-24 0-14,0 24 0 10,0-47 0-7,0 47 0 6,0 0 0-8,0-24 0 12,0 24 0-13,0 0 0 14,0 0 0-15,0 0 0 17,-24 0 0-18,24 0 0 14,-23 0 0-10,23-23 0 1,0-1 0 5,-24 24 0-3,24-24 0 11,0 24 0-17,0-47 0 13,-47 47 0-11,47 0 0 11,0 0 0-8,0 0 0 4,0 0 0-8,0 0 0 14,0 0 0-13,0 0 0 11,-24 0 0-11,24 0 0 10,0 0 0-9,0 0 0-1,-23 0 0 13,23 0 0-14,-24 0 0 7</inkml:trace>
    </iact:actionData>
  </iact:action>
  <iact:action type="add" startTime="15351">
    <iact:property name="dataType"/>
    <iact:actionData xml:id="d8">
      <inkml:trace xmlns:inkml="http://www.w3.org/2003/InkML" xml:id="stk8" contextRef="#ctx0" brushRef="#br0">2030 3399 0 0,'0'0'0'6,"-94"-47"0"-6,94-24 0 0,-48 47 0 34,25 24 0-33,-24-23 0-1,23 23 0 1,24 0 0 2,-24 0 0 13,1 23 0-16,23 1 0 0,0-24 0 0,-24 24 0 4,24 46 0-3,0 1 0 18,0 24 0-17,0-72 0-2,0 1 0 8,0 70 0-3,47-46 0 4,-23-1 0 1,0-47 0-4,46 0 0-2,-22 0 0 10,-25-71 0-11,48 47 0 13,-47-94 0-13,-1 95 0 16,1-25 0-13,-24-22 0 2,0 70 0-4,0-24 0 12,0 24 0-11,0 24 0-5,0 46 0 14,0-46 0-11,0 23 0 6,47-47 0 3,0 24 0 0,-23 23 0-10,-24-47 0 8,0 0 0-5,23-47 0 15,-23 23 0-13,48 24 0-6,-48-47 0-1,0 23 0 7,0-46 0 10,0 70 0-10,0-24 0-5,0 0 0-1,0 1 0 8,-48-48 0-6,25 71 0 9,23 0 0-3,0 0 0 7,-24 0 0-16,1 0 0 0,-1 0 0 6,-23 24 0 18,47 23 0-21,0-47 0-3,0 23 0 3</inkml:trace>
    </iact:actionData>
  </iact:action>
  <iact:action type="add" startTime="15880">
    <iact:property name="dataType"/>
    <iact:actionData xml:id="d9">
      <inkml:trace xmlns:inkml="http://www.w3.org/2003/InkML" xml:id="stk9" contextRef="#ctx0" brushRef="#br0">2384 3281 0 0,'0'0'0'4,"0"0"0"-2,-24 0 0 9,24 0 0-6,0 0 0 9,0 0 0-12,0 71 0 13,0-24 0-7,0-23 0-2,0 46 0 2,24-46 0 4,23 0 0-7,-23-24 0 1,-1 0 0 1,1 0 0 2,-24-24 0 2,0-47 0-4,24 48 0 3,-24-1 0-3,47-23 0 1,-47 0 0 3,0 23 0-2,0 24 0-4,0 0 0 5,0 0 0-2,23 24 0 1,-23 46 0-5,0-46 0 12,0 0 0-9,24-1 0-2,-24 24 0 10,0-47 0-13,24 0 0 6,-24 0 0 0,0 0 0 6</inkml:trace>
    </iact:actionData>
  </iact:action>
  <iact:action type="add" startTime="16236">
    <iact:property name="dataType"/>
    <iact:actionData xml:id="d10">
      <inkml:trace xmlns:inkml="http://www.w3.org/2003/InkML" xml:id="stk10" contextRef="#ctx0" brushRef="#br0">2714 3281 0 0,'0'0'0'4,"0"0"0"3,0 0 0-6,0 0 0 12,0 0 0-9,24 0 0 8,-24 0 0-5,24 0 0 6,-24 24 0-13,23 46 0 4,-23-46 0 27,0 0 0-30,0 46 0-1,0-70 0 2,0 0 0 3,0 24 0-5,0-24 0 17,0 0 0-16,0-24 0 11,24-23 0-12,-24 24 0 0,0-1 0 0,47 24 0 1,-47-47 0 19,24-24 0-17,-24 71 0-1,0-47 0 4,23 23 0 21,-23-23 0-27,0 23 0 1,24 24 0 1,-24 0 0 39,0 0 0-41,23 0 0 6,25 0 0-3,-48 24 0-3,0 23 0 0,23 0 0 0,-23-23 0 0,24 0 0 3,-24 23 0-3,0-24 0 11,23 1 0-10,-23-24 0 28,0 24 0-28,0-24 0 3,0 23 0-4,0 24 0 0,0-47 0 7,-23 24 0-3,23-24 0 31</inkml:trace>
    </iact:actionData>
  </iact:action>
  <iact:action type="add" startTime="16702">
    <iact:property name="dataType"/>
    <iact:actionData xml:id="d11">
      <inkml:trace xmlns:inkml="http://www.w3.org/2003/InkML" xml:id="stk11" contextRef="#ctx0" brushRef="#br0">3139 3116 0 0,'0'0'0'3,"0"0"0"7,0 0 0-9,0 0 0 4,0-24 0 10,0 24 0-6,0-23 0-9,24-25 0 7,-1 48 0 8,1 0 0-6,-24 0 0-4,71 0 0 7,-48 0 0-10,25-23 0 12,-48 23 0-8,23 0 0 6,48 0 0-4</inkml:trace>
    </iact:actionData>
  </iact:action>
  <iact:action type="add" startTime="16855">
    <iact:property name="dataType"/>
    <iact:actionData xml:id="d12">
      <inkml:trace xmlns:inkml="http://www.w3.org/2003/InkML" xml:id="stk12" contextRef="#ctx0" brushRef="#br0">3281 2856 0 0,'0'0'0'1,"0"0"0"7,0 0 0-2,0 0 0-2,0 0 0 6,0 0 0-5,0 24 0 2,0 23 0 1,0 24 0 1,0 47 0-1,0 0 0 3,0 0 0-6,23-47 0 10,1-1 0-11,0-22 0 5,-24-25 0-4,0-23 0 8,23-23 0-8,24-25 0 5,1 1 0-1,-48 24 0 4,23-1 0-13,-23-23 0 13,24 0 0-8,-24 23 0 3</inkml:trace>
    </iact:actionData>
  </iact:action>
  <iact:action type="add" startTime="25762">
    <iact:property name="dataType"/>
    <iact:actionData xml:id="d13">
      <inkml:trace xmlns:inkml="http://www.w3.org/2003/InkML" xml:id="stk13" contextRef="#ctx0" brushRef="#br0">4201 2880 0 0,'0'0'0'15,"0"0"0"-14,-47-24 0-1,47 24 0 1,0 0 0 10,0 0 0 2,-24 0 0-4,24 24 0-9,0-24 0 0,0 71 0 16,24-24 0-16,-24-47 0 13,47 23 0-10,-23 25 0 10,23-48 0-8,0 0 0 8,-47 0 0-13,24 0 0 2,-1-48 0 13,25 25 0-9,-48-1 0 11,0-70 0-11,0 94 0-6,0-24 0 0,0 1 0 13,-48-1 0-13,48 0 0 0,-23 24 0 13,23-47 0-9,0 23 0 11,-24 24 0-9,24 0 0-3,-23 0 0 9,-1 0 0-6,24 24 0 5,0 23 0-6</inkml:trace>
    </iact:actionData>
  </iact:action>
  <iact:action type="add" startTime="26099">
    <iact:property name="dataType"/>
    <iact:actionData xml:id="d14">
      <inkml:trace xmlns:inkml="http://www.w3.org/2003/InkML" xml:id="stk14" contextRef="#ctx0" brushRef="#br0">4602 2573 0 0,'-23'0'0'112,"-1"0"0"-100,-23 23 0-9,47-23 0-3,-24 48 0 1,24 22 0 4,0 49 0-3,0 46 0 10,0-47 0-11,0-71 0-1,0-47 0 0,0 189 0 0,0-142 0 0,0-47 0 0,0 94 0 2,0-23 0-1,0 24 0-1,0-48 0 0,0 24 0 0,0-71 0 0,0 23 0 0,24 1 0 0,-24-24 0 0</inkml:trace>
    </iact:actionData>
  </iact:action>
  <iact:action type="add" startTime="26334">
    <iact:property name="dataType"/>
    <iact:actionData xml:id="d15">
      <inkml:trace xmlns:inkml="http://www.w3.org/2003/InkML" xml:id="stk15" contextRef="#ctx0" brushRef="#br0">4744 3305 0 0,'0'47'0'1,"-24"0"0"7,1-47 0 3,23 24 0-8,0-1 0 13,0 24 0-16,0-47 0 0,0 24 0 14,0 0 0-6,23-24 0 3,1 0 0-10,-24-24 0 9,24 0 0-1,-24-23 0 0,0 47 0 4,0-47 0-10,0 23 0 8,0-46 0-4,0 46 0 2,0 24 0-2,0-24 0 3,-24 24 0-5,24 0 0 2,0 0 0-2,-24 0 0 2,1 0 0 4,23 24 0-2</inkml:trace>
    </iact:actionData>
  </iact:action>
  <iact:action type="add" startTime="26798">
    <iact:property name="dataType"/>
    <iact:actionData xml:id="d16">
      <inkml:trace xmlns:inkml="http://www.w3.org/2003/InkML" xml:id="stk16" contextRef="#ctx0" brushRef="#br0">5476 2738 0 0,'0'47'0'8,"0"-23"0"-8,0 0 0 16,0 23 0-13,0 24 0 13,0-24 0-14,0 47 0 17,0-47 0-19,0-23 0 15,0 47 0-12,0-48 0 0,0 1 0 0,0-24 0 5,0 24 0 12,0-24 0-16</inkml:trace>
    </iact:actionData>
  </iact:action>
  <iact:action type="add" startTime="27023">
    <iact:property name="dataType"/>
    <iact:actionData xml:id="d17">
      <inkml:trace xmlns:inkml="http://www.w3.org/2003/InkML" xml:id="stk17" contextRef="#ctx0" brushRef="#br0">5853 2833 0 0,'-23'0'0'2,"-48"0"0"6,71 0 0 0,-47-24 0 0,47 24 0 1,-24 24 0 0,-47-1 0 1,71 1 0-5,0 47 0 10,-23-24 0-2,-1-24 0-13,0 25 0 10,24-25 0-8,0 1 0 5,0-24 0-6,0 23 0 7,0-23 0-4,0 0 0 7,24 0 0-7,23 0 0 7,-47 0 0-4,24 0 0 1,47 24 0 0,-48-24 0 1,1 0 0-1,-1 47 0 3,25-47 0 0,-1 0 0-7,-47 0 0 7,23 0 0-7,-23 0 0 8</inkml:trace>
    </iact:actionData>
  </iact:action>
  <iact:action type="add" startTime="28206">
    <iact:property name="dataType"/>
    <iact:actionData xml:id="d18">
      <inkml:trace xmlns:inkml="http://www.w3.org/2003/InkML" xml:id="stk18" contextRef="#ctx0" brushRef="#br0">6585 2880 0 0,'0'0'0'2,"0"0"0"4,0-24 0-6,0 24 0 11,0 0 0 6,24-23 0-8,-1-1 0-5,24 24 0 5,1 0 0-5,-25 0 0 7,72 0 0-7,-48 0 0 16,24 0 0-14,-24 0 0-6</inkml:trace>
    </iact:actionData>
  </iact:action>
  <iact:action type="add" startTime="28418">
    <iact:property name="dataType"/>
    <iact:actionData xml:id="d19">
      <inkml:trace xmlns:inkml="http://www.w3.org/2003/InkML" xml:id="stk19" contextRef="#ctx0" brushRef="#br0">6703 3163 0 0,'-24'0'0'0,"-23"-24"0"13,0 24 0-5,47 0 0 2,0 0 0-10,0 0 0 9,24 0 0 8,46 0 0-17,1 0 0 19,24 0 0-19,-48 0 0 5,24 0 0 8,-24 0 0-7,-24 0 0 13,72-23 0-15,-72 23 0 3,-23 0 0 5</inkml:trace>
    </iact:actionData>
  </iact:action>
  <iact:action type="add" startTime="28673">
    <iact:property name="dataType"/>
    <iact:actionData xml:id="d20">
      <inkml:trace xmlns:inkml="http://www.w3.org/2003/InkML" xml:id="stk20" contextRef="#ctx0" brushRef="#br0">7269 2856 0 0,'24'0'0'13,"-24"0"0"-13,0 0 0 0,0 0 0 9,0-23 0-4,0 23 0 11,24 0 0-15,-24 0 0 18,94-24 0-19,-47 24 0 12,-47 0 0-7,95 0 0 10,-48 0 0-11,-24 0 0 0,48-24 0-2</inkml:trace>
    </iact:actionData>
  </iact:action>
  <iact:action type="add" startTime="28877">
    <iact:property name="dataType"/>
    <iact:actionData xml:id="d21">
      <inkml:trace xmlns:inkml="http://www.w3.org/2003/InkML" xml:id="stk21" contextRef="#ctx0" brushRef="#br0">7435 3021 0 0,'0'0'0'4,"0"0"0"3,0 0 0 6,-24 0 0-5,24 0 0 0,0 0 0-3,0 0 0-5,0 0 0 15,0 0 0-13,24 0 0 10,23 0 0 1,24-23 0-13,-24 23 0 5,24 0 0 13,-1 0 0-9</inkml:trace>
    </iact:actionData>
  </iact:action>
  <iact:action type="add" startTime="29117">
    <iact:property name="dataType"/>
    <iact:actionData xml:id="d22">
      <inkml:trace xmlns:inkml="http://www.w3.org/2003/InkML" xml:id="stk22" contextRef="#ctx0" brushRef="#br0">8308 2714 0 0,'-118'0'0'2,"94"0"0"4,-23 0 0 5,47 24 0-6,-24 47 0 34,-23-24 0-38,47 24 0 2,47 0 0-3,-23-48 0 13,23 48 0-10,-23-47 0 3,47-24 0 4,-24 0 0-9,-24 0 0 14,48-47 0 19,-47-24 0-32,-1 24 0-2,-23-24 0 0,0 24 0 15,0 23 0-11,-47-47 0-3,24 47 0 13,-48 24 0-9,47-23 0 3,-23 23 0 5,0 23 0 21,23-23 0-33,1 24 0 0</inkml:trace>
    </iact:actionData>
  </iact:action>
  <iact:action type="add" startTime="39875">
    <iact:property name="dataType"/>
    <iact:actionData xml:id="d23">
      <inkml:trace xmlns:inkml="http://www.w3.org/2003/InkML" xml:id="stk23" contextRef="#ctx0" brushRef="#br0">2219 5240 0 0,'0'0'0'1,"0"0"0"3,0 0 0 6,0 0 0-5,-24-23 0 5,24 23 0-2,0 0 0 1,0 0 0-3,0 0 0 3,0 0 0 3,0 0 0-8,0 0 0 6,0 0 0 0,0 0 0-5,0 23 0 5,0-23 0 1,24 24 0-4,-24 0 0-1,0 23 0 4,0-24 0-5,0 1 0 3,0 0 0 6,23-24 0-8,-23 0 0 1,0 70 0 4,0-46 0-4,0 0 0 3,0-24 0-5,0 23 0 13,0 1 0-16,0 23 0 5,0-47 0 3,0 0 0-3,0 0 0 0,0 24 0 1,0-24 0 1,0 0 0-1,0 0 0 7,0 0 0-12,0 0 0 5,0 0 0 3,0-24 0-2,0 24 0-2</inkml:trace>
    </iact:actionData>
  </iact:action>
  <iact:action type="add" startTime="40449">
    <iact:property name="dataType"/>
    <iact:actionData xml:id="d24">
      <inkml:trace xmlns:inkml="http://www.w3.org/2003/InkML" xml:id="stk24" contextRef="#ctx0" brushRef="#br0">2148 4933 0 0,'0'0'0'1,"0"0"0"4,-47 0 0 6,47-23 0-4,0 23 0 3,0 0 0 2,0 0 0-11,0 0 0 14,0 0 0-9,0 0 0 4,0 0 0-10,0 0 0 12,0 0 0-5,47 0 0-7,0 23 0 6,-23 1 0 5,-24-24 0 1,0 0 0-7,23 0 0 6,-23 0 0-4,48 24 0 0,-48-24 0 1,0 0 0 0,23 0 0 6,-23 0 0-8,0 0 0-2,0 0 0 5,0 0 0-1,0 0 0 1,0 0 0 2,0 0 0-5,0 0 0 3,0 0 0 2,-23 0 0 0,23-24 0-8</inkml:trace>
    </iact:actionData>
  </iact:action>
  <iact:action type="add" startTime="44791">
    <iact:property name="dataType"/>
    <iact:actionData xml:id="d25">
      <inkml:trace xmlns:inkml="http://www.w3.org/2003/InkML" xml:id="stk25" contextRef="#ctx0" brushRef="#br0">3352 6822 0 0,'0'0'0'5,"0"0"0"-5,-71 24 0 2,71 23 0 15,0 24 0-17,0 47 0 12,23-24 0-5,25-23 0 6,-48 0 0-4,70-24 0-9,-46-24 0 9,0-23 0 0,-1 0 0 2,48-23 0-2,-47-72 0 2,-1 25 0-5,1-25 0 5,-24-23 0-6,23 95 0 9,25-48 0-13,-48 24 0 9,0 23 0-4,0 24 0 2,0 71 0 0,0-24 0 0,0-23 0 3,0 70 0-6,0-47 0 6,0-23 0-4,23 23 0 5,-23-23 0-8,24-1 0 5,-24-23 0 2,23 0 0-2,-23 0 0-6,0-23 0 6,24-72 0 0,23 48 0-2,-23-47 0 5,-24 23 0-4,23 0 0 5,1 24 0-7,-24-24 0-2,24 47 0 6,-24 1 0 0,0-1 0-6,0 0 0 12,0-23 0-13,0 47 0 4,47 0 0 1,-24 0 0 3,-23 71 0-3,24-24 0 0,0 48 0 1,-24-48 0 2,0 71 0-4,0-71 0-1,0 48 0 5,0-1 0-3,0-70 0 3,0-24 0-8,0 23 0 10,0-70 0-9,23-24 0 3,24 0 0 2,-47 1 0 13,24-1 0-9,-24 0 0-12,0 47 0 9,24-23 0 13,-24-24 0-21,23 71 0-2,-23 0 0 5,24 24 0-3,-24 47 0 8,47-24 0-4,-23-23 0 3,-24 46 0-2,23-22 0 6,-23-25 0-9,0 48 0 5,0-47 0-1,0-24 0 0,0 0 0-1,0 0 0 2,24 0 0 1</inkml:trace>
    </iact:actionData>
  </iact:action>
  <iact:action type="add" startTime="45587">
    <iact:property name="dataType"/>
    <iact:actionData xml:id="d26">
      <inkml:trace xmlns:inkml="http://www.w3.org/2003/InkML" xml:id="stk26" contextRef="#ctx0" brushRef="#br0">4555 6751 0 0,'0'0'0'4,"-47"47"0"-4,47-47 0 6,0 24 0 6,0 47 0-3,0-48 0-5,0 25 0 8,0-48 0-4,0 94 0 9,0-70 0-16,0-1 0 5,0-23 0 3,0 0 0 1,47 0 0-4</inkml:trace>
    </iact:actionData>
  </iact:action>
  <iact:action type="add" startTime="45784">
    <iact:property name="dataType"/>
    <iact:actionData xml:id="d27">
      <inkml:trace xmlns:inkml="http://www.w3.org/2003/InkML" xml:id="stk27" contextRef="#ctx0" brushRef="#br0">4555 6468 0 0,'0'-71'0'5,"0"71"0"-2,-47 0 0 16,47 0 0-15,0 0 0 3,0 0 0-3,0 0 0 8,47 0 0-1</inkml:trace>
    </iact:actionData>
  </iact:action>
  <iact:action type="add" startTime="45962">
    <iact:property name="dataType"/>
    <iact:actionData xml:id="d28">
      <inkml:trace xmlns:inkml="http://www.w3.org/2003/InkML" xml:id="stk28" contextRef="#ctx0" brushRef="#br0">4838 6397 0 0,'0'0'0'3,"-47"0"0"-2,47 24 0 2,-23 23 0 11,23-24 0-13,0 25 0 15,0-25 0-14,23 72 0 14,-23-48 0-13,47 47 0 9,-47-70 0-9,0 47 0 14,0-24 0-11,24-23 0-4,-24-1 0 12,0 24 0-11,0-47 0 10</inkml:trace>
    </iact:actionData>
  </iact:action>
  <iact:action type="add" startTime="46183">
    <iact:property name="dataType"/>
    <iact:actionData xml:id="d29">
      <inkml:trace xmlns:inkml="http://www.w3.org/2003/InkML" xml:id="stk29" contextRef="#ctx0" brushRef="#br0">5122 6680 0 0,'0'24'0'1,"-48"-24"0"6,48 47 0 1,0-47 0 0,0 24 0 0,48-24 0 2,-1 0 0-2,-24 0 0 1,48 0 0-1,-24 0 0 1,-23-71 0-1,0 47 0 2,23 24 0-6,-24-47 0 12,1-24 0-10,-24 48 0-2,0 23 0 5,-24-48 0 5,1 48 0-11,-24-23 0 6,23-24 0-4,0 47 0 8,24 0 0-12,-47 0 0 21,-24 0 0-18,71 70 0-3,-23-46 0 3,-1 23 0 4,24 48 0 1,-23-1 0 1,23-23 0-2,23 0 0-3,24 0 0 7,-23-71 0-6,47 23 0 1,-24-23 0 4,-23-23 0-5,23 23 0 3,0-71 0 1,-23 24 0-3,-24 23 0 3</inkml:trace>
    </iact:actionData>
  </iact:action>
  <iact:action type="add" startTime="47623">
    <iact:property name="dataType"/>
    <iact:actionData xml:id="d30">
      <inkml:trace xmlns:inkml="http://www.w3.org/2003/InkML" xml:id="stk30" contextRef="#ctx0" brushRef="#br0">6278 6114 0 0,'0'0'0'1,"-71"0"0"6,48 0 0 7,-1 0 0-7,0 94 0-4,1-47 0 6,-24 95 0-1,47-24 0 10,0 24 0-15,70-24 0 12,-22-71 0-13,-48 24 0 5,94 0 0 1,-94-71 0 7,47 0 0-12,-47 23 0 12,24 24 0-10</inkml:trace>
    </iact:actionData>
  </iact:action>
  <iact:action type="add" startTime="47999">
    <iact:property name="dataType"/>
    <iact:actionData xml:id="d31">
      <inkml:trace xmlns:inkml="http://www.w3.org/2003/InkML" xml:id="stk31" contextRef="#ctx0" brushRef="#br0">7010 6255 0 0,'-24'0'0'9,"1"0"0"0,23 24 0-9,0 23 0 9,0 0 0-7,0-23 0 11,0 70 0-9,0-46 0 11,0-25 0-8,0 48 0 5,23-47 0-8,-23-1 0 13,24-23 0-9,-24 0 0-8,0 0 0 7</inkml:trace>
    </iact:actionData>
  </iact:action>
  <iact:action type="add" startTime="48234">
    <iact:property name="dataType"/>
    <iact:actionData xml:id="d32">
      <inkml:trace xmlns:inkml="http://www.w3.org/2003/InkML" xml:id="stk32" contextRef="#ctx0" brushRef="#br0">6986 5949 0 0,'-23'0'0'0,"23"0"0"1,-48-24 0 3,25 24 0 7,23 0 0-4,0 0 0 3,0 0 0-4,0 0 0 6,23 0 0 4,25 0 0-16</inkml:trace>
    </iact:actionData>
  </iact:action>
  <iact:action type="add" startTime="48556">
    <iact:property name="dataType"/>
    <iact:actionData xml:id="d33">
      <inkml:trace xmlns:inkml="http://www.w3.org/2003/InkML" xml:id="stk33" contextRef="#ctx0" brushRef="#br0">7600 6326 0 0,'0'0'0'5,"-24"0"0"-5,1 0 0 4,23 0 0 4,0 0 0 5,0 0 0-6,23 0 0 2,1 0 0 0,47-47 0-5,-1 47 0 7,-46 0 0 1,47 0 0-7,-24 0 0 4,-23-24 0-1,46 24 0 1</inkml:trace>
    </iact:actionData>
  </iact:action>
  <iact:action type="add" startTime="48780">
    <iact:property name="dataType"/>
    <iact:actionData xml:id="d34">
      <inkml:trace xmlns:inkml="http://www.w3.org/2003/InkML" xml:id="stk34" contextRef="#ctx0" brushRef="#br0">7836 6114 0 0,'0'0'0'3,"0"0"0"5,-71 0 0-8,71 23 0 9,0 25 0 9,0-25 0-8,0 24 0-10,0-23 0 10,47 47 0-6,-23-24 0 5,-24 24 0 16,0-24 0-25,23 0 0 0,-23 0 0 13,24 1 0-5</inkml:trace>
    </iact:actionData>
  </iact:action>
  <iact:action type="add" startTime="49014">
    <iact:property name="dataType"/>
    <iact:actionData xml:id="d35">
      <inkml:trace xmlns:inkml="http://www.w3.org/2003/InkML" xml:id="stk35" contextRef="#ctx0" brushRef="#br0">8308 6208 0 0,'0'0'0'7,"0"0"0"4,0 0 0-10,0 0 0 9,0 0 0-10,0 0 0 12,71-23 0-6,-48 23 0 7,24 0 0-9,24 0 0 13,0-48 0-11,-47 48 0 11,70-23 0-17,-70 23 0 13,-1 0 0-8,24 0 0-4</inkml:trace>
    </iact:actionData>
  </iact:action>
  <iact:action type="add" startTime="49230">
    <iact:property name="dataType"/>
    <iact:actionData xml:id="d36">
      <inkml:trace xmlns:inkml="http://www.w3.org/2003/InkML" xml:id="stk36" contextRef="#ctx0" brushRef="#br0">8662 5925 0 0,'-47'0'0'2,"23"24"0"0,24-1 0 5,-24-23 0 0,24 24 0 4,0 23 0-5,0 24 0 2,24-48 0 0,-24 48 0 3,0-24 0 0,24 24 0-5,-24-24 0 4,47-23 0-1,-47-24 0 1</inkml:trace>
    </iact:actionData>
  </iact:action>
  <iact:action type="add" startTime="49586">
    <iact:property name="dataType"/>
    <iact:actionData xml:id="d37">
      <inkml:trace xmlns:inkml="http://www.w3.org/2003/InkML" xml:id="stk37" contextRef="#ctx0" brushRef="#br0">9181 5665 0 0,'0'0'0'5,"0"0"0"4,-24 0 0 1,24 0 0-4,71 0 0 1,-24 24 0 5,-23-24 0-5,70 0 0 4,-46 71 0-5,22-1 0 4,-22-46 0-7,-25 94 0 10,-23-23 0-6,24 23 0 4,-24-24 0-2,0 24 0-4,-24-24 0 4,24-46 0 2,-23 22 0 0,-1-22 0-3,24-25 0-3</inkml:trace>
    </iact:actionData>
  </iact:action>
  <iact:action type="add" startTime="52518">
    <iact:property name="dataType"/>
    <iact:actionData xml:id="d38">
      <inkml:trace xmlns:inkml="http://www.w3.org/2003/InkML" xml:id="stk38" contextRef="#ctx0" brushRef="#br0">5122 8404 0 0,'-71'0'0'3,"0"-24"0"14,0 24 0-8,71 0 0-9,-23 0 0 9,-25 24 0 9,48 70 0-18,0 0 0 6,0-23 0 2,0 71 0 10,48-48 0-13,-25-47 0-5,1 24 0 19,70-71 0-15,-70 0 0 8,47 0 0-4,-1-47 0-5,1 23 0 0,-24-23 0 14,-23-47 0-7,0 23 0-6,23 0 0 2,-47 48 0-3,0-25 0 9,0-22 0 7,0 70 0-17,-47 0 0 0,23 94 0 13,24-70 0-3,0 23 0-12,0 24 0 15,24-24 0-11,23-47 0 1,-47 23 0 13,47 25 0-8,-23-48 0-8,-24-48 0 9,0 25 0-7,23-1 0 5,24-23 0-4,-47-24 0 11,0 24 0-13,0-47 0 12,-47 94 0-11,24-48 0 11,23 25 0-8,-24-24 0-5,0 47 0 5,1 0 0 11,23 0 0-6,-47 0 0-12,47 0 0 8,0 47 0-5,0-24 0 10,47-23 0-9</inkml:trace>
    </iact:actionData>
  </iact:action>
  <iact:action type="add" startTime="53060">
    <iact:property name="dataType"/>
    <iact:actionData xml:id="d39">
      <inkml:trace xmlns:inkml="http://www.w3.org/2003/InkML" xml:id="stk39" contextRef="#ctx0" brushRef="#br0">5617 8404 0 0,'0'0'0'2,"0"0"0"-2,0 47 0 4,0-24 0 5,0 1 0-1,0 0 0 2,0 46 0 2,0-22 0-8,0-25 0 5,0 1 0 1,24 23 0 1,23-23 0-9,-23-24 0 8,-24 0 0 0,23-24 0-1,1-47 0-2,-24 24 0 1,23-47 0 0,-23 94 0 3,0-71 0-5,48 24 0 4,-48 47 0-3,0-24 0-1,0 24 0 4,0 0 0-3,23 24 0 4,-23 46 0-5,0-22 0 3,0-25 0 3,24 48 0-8,-24-47 0 12,0-1 0-9,0-23 0 1,23 0 0-2,-23 0 0 1</inkml:trace>
    </iact:actionData>
  </iact:action>
  <iact:action type="add" startTime="53434">
    <iact:property name="dataType"/>
    <iact:actionData xml:id="d40">
      <inkml:trace xmlns:inkml="http://www.w3.org/2003/InkML" xml:id="stk40" contextRef="#ctx0" brushRef="#br0">5995 8356 0 0,'0'24'0'0,"0"-24"0"10,0 0 0-9,0 0 0 4,0 24 0 5,0-24 0-1,0 70 0 0,0-22 0-3,23-25 0 4,1 48 0-4,-24-47 0 4,0-1 0 3,0-23 0 8,24 0 0-20,-24 0 0-1,0 0 0 6,0-23 0 2,0-72 0 3,0 72 0-5,0-48 0 4,0 24 0 2,0 23 0-6,0-23 0 9,0 47 0-14,0-24 0 7,47 24 0 1,-24 0 0-1,1 0 0-3,0 24 0 13,-1 23 0-17,24-23 0 5,-23 46 0 6,-24-22 0-3,24-48 0-4,-24 94 0 9,23-70 0-10,-23-24 0 4,0 23 0 4,0-23 0-7,-23 0 0 3,23 0 0-1</inkml:trace>
    </iact:actionData>
  </iact:action>
  <iact:action type="add" startTime="53864">
    <iact:property name="dataType"/>
    <iact:actionData xml:id="d41">
      <inkml:trace xmlns:inkml="http://www.w3.org/2003/InkML" xml:id="stk41" contextRef="#ctx0" brushRef="#br0">6349 8238 0 0,'0'0'0'9,"0"0"0"-9,0 0 0 2,-24 0 0 9,24 0 0 4,0 0 0-13,24 0 0 6,-24 0 0-1,47 0 0 2,0 0 0 0,-23 0 0 0,-24 0 0-4,71 0 0 7,-24 0 0-7,-23-23 0 9,-24 23 0-8,23-24 0 6</inkml:trace>
    </iact:actionData>
  </iact:action>
  <iact:action type="add" startTime="54056">
    <iact:property name="dataType"/>
    <iact:actionData xml:id="d42">
      <inkml:trace xmlns:inkml="http://www.w3.org/2003/InkML" xml:id="stk42" contextRef="#ctx0" brushRef="#br0">6490 8097 0 0,'0'0'0'9,"-23"0"0"-9,23 0 0 10,0 0 0-10,0 0 0 9,0 0 0 0,0 23 0 1,0 48 0-3,0-24 0 2,23 24 0 0,25 0 0 0,-25 0 0 0,1 0 0-3,-24-71 0 2,24 70 0 3,-24-46 0-4,0-24 0 0,0 0 0 1,23 0 0 1,24-71 0 1,-23 48 0 1,23-25 0-6</inkml:trace>
    </iact:actionData>
  </iact:action>
  <iact:action type="add" startTime="54381">
    <iact:property name="dataType"/>
    <iact:actionData xml:id="d43">
      <inkml:trace xmlns:inkml="http://www.w3.org/2003/InkML" xml:id="stk43" contextRef="#ctx0" brushRef="#br0">7175 8167 0 0,'0'0'0'4,"-24"0"0"-4,24 0 0 9,-23 0 0-2,23 0 0 3,0 0 0-2,23 0 0 1,1 0 0 0,0 0 0-1,46 0 0 0,-22 0 0 0,-25 0 0-1,72 0 0 5,-72 0 0-5</inkml:trace>
    </iact:actionData>
  </iact:action>
  <iact:action type="add" startTime="54591">
    <iact:property name="dataType"/>
    <iact:actionData xml:id="d44">
      <inkml:trace xmlns:inkml="http://www.w3.org/2003/InkML" xml:id="stk44" contextRef="#ctx0" brushRef="#br0">7317 8049 0 0,'0'0'0'8,"-24"0"0"-1,0 0 0-7,1 0 0 10,23 0 0 6,0 0 0-9,0 0 0-7,0 48 0 16,0-25 0-16,23 48 0 16,-23-24 0-13,24-23 0 10,-24 47 0-9,24-48 0 16,-24 1 0-18</inkml:trace>
    </iact:actionData>
  </iact:action>
  <iact:action type="add" startTime="54837">
    <iact:property name="dataType"/>
    <iact:actionData xml:id="d45">
      <inkml:trace xmlns:inkml="http://www.w3.org/2003/InkML" xml:id="stk45" contextRef="#ctx0" brushRef="#br0">7741 8049 0 0,'0'0'0'6,"0"0"0"-6,-23 0 0 2,23 0 0 10,0 0 0-9,0 0 0 11,23-23 0-10,1 23 0 9,47 0 0-9,-24 0 0 3,-23-47 0 2,70 47 0-2,-70-24 0 6,-1 24 0-4,48 0 0 2,-47 0 0-7,-1-24 0 9</inkml:trace>
    </iact:actionData>
  </iact:action>
  <iact:action type="add" startTime="55060">
    <iact:property name="dataType"/>
    <iact:actionData xml:id="d46">
      <inkml:trace xmlns:inkml="http://www.w3.org/2003/InkML" xml:id="stk46" contextRef="#ctx0" brushRef="#br0">7954 7790 0 0,'-47'23'0'4,"47"-23"0"4,-24 24 0-8,24 23 0 16,0 0 0-16,0-23 0 16,0 47 0-15,24-48 0 11,-24 25 0 13,47-25 0-25,0 48 0 0,-47-71 0 0,0 24 0 13,24-1 0-9</inkml:trace>
    </iact:actionData>
  </iact:action>
  <iact:action type="add" startTime="60179">
    <iact:property name="dataType"/>
    <iact:actionData xml:id="d47">
      <inkml:trace xmlns:inkml="http://www.w3.org/2003/InkML" xml:id="stk47" contextRef="#ctx0" brushRef="#br0">5004 10174 0 0,'-24'0'0'10,"-23"0"0"-10,23 0 0 0,24-24 0 13,0 24 0-11,0 24 0 12,0 23 0-6,0-23 0-4,0 70 0 6,24-70 0-4,23 47 0 4,-47-48 0-6,24 24 0 15,-1-47 0-1,-23 0 0-15</inkml:trace>
    </iact:actionData>
  </iact:action>
  <iact:action type="add" startTime="60407">
    <iact:property name="dataType"/>
    <iact:actionData xml:id="d48">
      <inkml:trace xmlns:inkml="http://www.w3.org/2003/InkML" xml:id="stk48" contextRef="#ctx0" brushRef="#br0">5004 9796 0 0,'0'0'0'4,"-71"0"0"7,47 0 0-11,24 0 0 11,0 0 0-8,0 0 0 6,0 0 0 11,0 0 0-20,0 0 0 4,24 0 0 10,23 0 0-11</inkml:trace>
    </iact:actionData>
  </iact:action>
  <iact:action type="add" startTime="60606">
    <iact:property name="dataType"/>
    <iact:actionData xml:id="d49">
      <inkml:trace xmlns:inkml="http://www.w3.org/2003/InkML" xml:id="stk49" contextRef="#ctx0" brushRef="#br0">5546 9820 0 0,'0'0'0'1,"-70"-24"0"-1,70 24 0 4,-24 0 0 4,0 0 0 0,1 0 0 2,23 0 0-2,0 71 0 1,0-24 0 4,0 48 0-10,0-24 0 10,23 70 0 5,1-23 0-18,0-23 0 6,-24-25 0 0,23 1 0 0,-23 0 0 11,0-71 0-14,47 24 0 7,-47-24 0-4,0 0 0 0,0 0 0 7</inkml:trace>
    </iact:actionData>
  </iact:action>
  <iact:action type="add" startTime="60912">
    <iact:property name="dataType"/>
    <iact:actionData xml:id="d50">
      <inkml:trace xmlns:inkml="http://www.w3.org/2003/InkML" xml:id="stk50" contextRef="#ctx0" brushRef="#br0">5310 10150 0 0,'-47'0'0'5,"-24"0"0"-5,71 0 0 4,-23 0 0 14,23 0 0-18,-24 0 0 16,24 0 0-15,24 0 0 14,-1-47 0-10,95 47 0-1,-94-23 0 6,70 23 0-5,-46 0 0 9,22 0 0-9,-22 0 0 7,-25 0 0-7,1 0 0 9,23 23 0-11,-47-23 0 13</inkml:trace>
    </iact:actionData>
  </iact:action>
  <iact:action type="add" startTime="61826">
    <iact:property name="dataType"/>
    <iact:actionData xml:id="d51">
      <inkml:trace xmlns:inkml="http://www.w3.org/2003/InkML" xml:id="stk51" contextRef="#ctx0" brushRef="#br0">6278 9607 0 0,'-71'0'0'16,"48"0"0"-16,23 0 0 12,-24 0 0-8,0 0 0 10,1 48 0-11,23 46 0 11,0 24 0-7,0 47 0 9,23 24 0-12,25-47 0-2,-48-24 0 9,70-24 0 9,-46-47 0-18,0-47 0-2,-1 0 0 15,1-47 0-12,-24 47 0 10</inkml:trace>
    </iact:actionData>
  </iact:action>
  <iact:action type="add" startTime="62065">
    <iact:property name="dataType"/>
    <iact:actionData xml:id="d52">
      <inkml:trace xmlns:inkml="http://www.w3.org/2003/InkML" xml:id="stk52" contextRef="#ctx0" brushRef="#br0">6538 9891 0 0,'0'0'0'2,"-71"0"0"15,71 0 0-12,0 47 0-5,0-23 0 13,0 70 0-10,0 0 0 10,0-23 0-8,0 0 0 12,23-24 0-15,48-23 0 12,-23-24 0-11,-25-24 0 14,24-70 0-14,1 70 0 10,-25-23 0-9,-23-47 0 2,0 70 0 2,0-23 0 8,0 0 0-11,0 23 0-4,0 24 0 13,0 0 0-12,-23 0 0 15,23 24 0-16,0 46 0 13,0-22 0-9,0-48 0 3,23 23 0 4,-23 24 0 112,0-23 0-122,24-24 0 4,47 0 0-4,-48-24 0-2,-23-46 0 0,24 70 0 1,-24-71 0-1,0 24 0 2,0 23 0-1,0-23 0-1,0 47 0 0,0-24 0 0,-24-23 0 0,24 47 0 0,-23 0 0 0,-1 0 0 0,-23 0 0 14,23 0 0-8,24 47 0-4,0-23 0 11,0-24 0-7</inkml:trace>
    </iact:actionData>
  </iact:action>
  <iact:action type="add" startTime="62602">
    <iact:property name="dataType"/>
    <iact:actionData xml:id="d53">
      <inkml:trace xmlns:inkml="http://www.w3.org/2003/InkML" xml:id="stk53" contextRef="#ctx0" brushRef="#br0">7033 9796 0 0,'0'24'0'12,"0"23"0"-12,-23-23 0 0,23 23 0 7,0-23 0 3,0 46 0-2,0-22 0 4,23 46 0-1,-23-47 0-3,24-23 0-1,23-24 0 3,0 0 0-5,-47 0 0 4,24-24 0-6,-24 1 0 6,0-25 0 3,0-22 0 0,0 22 0-9,0-22 0 3,0 46 0 6,0-23 0-4,0 47 0-2,0-24 0 5,0-23 0 4,0 23 0-12,0 24 0 6,0 0 0-5,0 24 0 5,0 23 0 2,0-23 0-2,0-1 0-5,0 1 0 5,0 0 0-1,0-24 0 3,24 47 0-5</inkml:trace>
    </iact:actionData>
  </iact:action>
  <iact:action type="add" startTime="62977">
    <iact:property name="dataType"/>
    <iact:actionData xml:id="d54">
      <inkml:trace xmlns:inkml="http://www.w3.org/2003/InkML" xml:id="stk54" contextRef="#ctx0" brushRef="#br0">7317 9820 0 0,'0'47'0'4,"0"-47"0"-3,0 0 0 8,0 24 0-3,0-24 0 4,0 23 0-6,0 1 0 3,0-24 0 13,0 24 0-20,0 23 0 3,0 0 0 6,0-23 0-3,0-24 0 6,0 0 0-7,23 0 0 1,-23 0 0 5,0 0 0-4,47-48 0 0,-23-22 0 6,-24 46 0-5,24 0 0 0,-24 1 0-2,0-1 0 3,23-23 0-3,-23 23 0 7,24 24 0-8,23 0 0 8,-23 0 0-9,-1 0 0 4,1 24 0-2,-24 47 0 7,0-48 0-8,0 1 0 6,0 0 0-7,0 46 0 11,0-46 0-8,0 0 0 4</inkml:trace>
    </iact:actionData>
  </iact:action>
  <iact:action type="add" startTime="63372">
    <iact:property name="dataType"/>
    <iact:actionData xml:id="d55">
      <inkml:trace xmlns:inkml="http://www.w3.org/2003/InkML" xml:id="stk55" contextRef="#ctx0" brushRef="#br0">7836 9773 0 0,'-24'0'0'5,"-23"0"0"2,23 0 0 9,24 0 0-9,0 0 0-7,24-24 0 8,47 0 0-6,-24-23 0 18,-23 47 0-19,46 0 0 11,-22-23 0-8,-48 23 0 12,23 0 0-13,24 0 0 10</inkml:trace>
    </iact:actionData>
  </iact:action>
  <iact:action type="add" startTime="63552">
    <iact:property name="dataType"/>
    <iact:actionData xml:id="d56">
      <inkml:trace xmlns:inkml="http://www.w3.org/2003/InkML" xml:id="stk56" contextRef="#ctx0" brushRef="#br0">7954 9607 0 0,'-47'24'0'7,"47"-24"0"-7,-24 24 0 8,24-1 0-3,0 24 0 3,0 1 0 2,0-25 0-2,0 48 0 1,24-24 0 5,23-23 0-14,-24 0 0 13,25 23 0-4,-48-47 0 0,23 0 0-5,48-47 0 8,-71 23 0-5,24-23 0 10,-1-24 0-16</inkml:trace>
    </iact:actionData>
  </iact:action>
  <iact:action type="add" startTime="63801">
    <iact:property name="dataType"/>
    <iact:actionData xml:id="d57">
      <inkml:trace xmlns:inkml="http://www.w3.org/2003/InkML" xml:id="stk57" contextRef="#ctx0" brushRef="#br0">8520 9395 0 0,'-71'94'0'6,"48"-70"0"-1,23-24 0 9,23 0 0-10,-23 24 0 5,71-24 0 0,-24 0 0-3,-23-24 0 5,47 24 0-3,-48-24 0 4,1 1 0-9,-24-48 0 11,0 47 0-3,0 24 0-6,0-23 0 0,-47-1 0 7,-24 24 0-7,71 0 0 6,-47 0 0-5,23 24 0 9,24-1 0-15</inkml:trace>
    </iact:actionData>
  </iact:action>
  <iact:action type="add" startTime="64078">
    <iact:property name="dataType"/>
    <iact:actionData xml:id="d58">
      <inkml:trace xmlns:inkml="http://www.w3.org/2003/InkML" xml:id="stk58" contextRef="#ctx0" brushRef="#br0">8874 9017 0 0,'0'0'0'13,"0"0"0"-13,-23 0 0 0,-1 0 0 14,0 47 0-14,24-23 0 19,0 94 0-17,0 47 0 19,0-23 0-21,0 23 0 15,0 48 0-11,0-72 0-3,0-23 0 9,0-23 0-5,0-24 0 7,0-24 0 3,24-47 0-5</inkml:trace>
    </iact:actionData>
  </iact:action>
  <iact:action type="add" startTime="64291">
    <iact:property name="dataType"/>
    <iact:actionData xml:id="d59">
      <inkml:trace xmlns:inkml="http://www.w3.org/2003/InkML" xml:id="stk59" contextRef="#ctx0" brushRef="#br0">9016 9678 0 0,'0'0'0'11,"0"0"0"-11,-24 0 0 3,24 0 0 7,0 47 0 3,0-23 0-12,0 23 0 14,0-47 0-12,0 0 0 6,24 24 0 2,-1-24 0-4,25 0 0-3,-1 0 0 13,-24-24 0-16,-23 1 0 8,0-25 0-2,0-22 0 7,0 46 0-7,0 0 0 0,-23 1 0 2,-24-24 0-3,-1 47 0 3,25 0 0-3,-1 0 0 3,24 70 0-1,0-70 0 3,0 24 0-1</inkml:trace>
    </iact:actionData>
  </iact:action>
  <iact:action type="add" startTime="64644">
    <iact:property name="dataType"/>
    <iact:actionData xml:id="d60">
      <inkml:trace xmlns:inkml="http://www.w3.org/2003/InkML" xml:id="stk60" contextRef="#ctx0" brushRef="#br0">9653 9041 0 0,'0'23'0'7,"-47"-23"0"-7,23 24 0 4,24-24 0 13,0 0 0-12,0 95 0 8,0-48 0-11,0 47 0 4,0 24 0 9,24-47 0-12,-24 23 0 9,47-23 0-7,-23-24 0 5,-24 1 0-4</inkml:trace>
    </iact:actionData>
  </iact:action>
  <iact:action type="add" startTime="64843">
    <iact:property name="dataType"/>
    <iact:actionData xml:id="d61">
      <inkml:trace xmlns:inkml="http://www.w3.org/2003/InkML" xml:id="stk61" contextRef="#ctx0" brushRef="#br0">9936 9206 0 0,'0'0'0'3,"-47"0"0"5,23 0 0-8,24 0 0 11,0-23 0-6,-47 23 0 4,24 0 0 8,-25 0 0-8,25 23 0-7,23 1 0 10,-24 47 0-5,1-48 0 9,23 24 0-7,0-47 0-2,0 71 0-1,0-47 0-3,0-1 0 6,23-23 0 5,1 0 0-7,-1 0 0-4,25 0 0 3,-1 0 0 9,-24 0 0-4,72-23 0-9,-48 23 0 8</inkml:trace>
    </iact:actionData>
  </iact:action>
  <iact:action type="add" startTime="65193">
    <iact:property name="dataType"/>
    <iact:actionData xml:id="d62">
      <inkml:trace xmlns:inkml="http://www.w3.org/2003/InkML" xml:id="stk62" contextRef="#ctx0" brushRef="#br0">10550 9088 0 0,'-24'0'0'4,"-47"0"0"-3,48 0 0 8,23 0 0-4,0 0 0 8,0 0 0-9,0 0 0 7,71 0 0-5,-24 0 0 7,-24 0 0-8,72 0 0 8,-48-24 0-9,-23 24 0 9</inkml:trace>
    </iact:actionData>
  </iact:action>
  <iact:action type="add" startTime="65393">
    <iact:property name="dataType"/>
    <iact:actionData xml:id="d63">
      <inkml:trace xmlns:inkml="http://www.w3.org/2003/InkML" xml:id="stk63" contextRef="#ctx0" brushRef="#br0">10503 9371 0 0,'0'0'0'4,"-48"0"0"3,25 0 0-2,23 0 0 8,0 0 0 2,0 0 0-3,23 0 0-12,48 0 0 24,-24 0 0-24,24 0 0 16,-24 0 0-16,-23 0 0 0,94-23 0 11</inkml:trace>
    </iact:actionData>
  </iact:action>
  <iact:action type="add" startTime="65610">
    <iact:property name="dataType"/>
    <iact:actionData xml:id="d64">
      <inkml:trace xmlns:inkml="http://www.w3.org/2003/InkML" xml:id="stk64" contextRef="#ctx0" brushRef="#br0">11163 8946 0 0,'-23'0'0'12,"23"0"0"-12,-24 0 0 0,24 0 0 13,0 0 0-8,0 0 0 13,0 0 0-16,24-23 0 12,47 23 0-11,-48 0 0 6,24 0 0 0,24 0 0-6,0-24 0 19</inkml:trace>
    </iact:actionData>
  </iact:action>
  <iact:action type="add" startTime="65817">
    <iact:property name="dataType"/>
    <iact:actionData xml:id="d65">
      <inkml:trace xmlns:inkml="http://www.w3.org/2003/InkML" xml:id="stk65" contextRef="#ctx0" brushRef="#br0">11281 9183 0 0,'-23'23'0'5,"-1"-23"0"-4,1 0 0 8,23 0 0 0,0 0 0 0,0 0 0-2,0 0 0 3,47 0 0-5,-24 0 0 8,1 0 0-4,47 0 0-4,-24 0 0 2</inkml:trace>
    </iact:actionData>
  </iact:action>
  <iact:action type="add" startTime="66032">
    <iact:property name="dataType"/>
    <iact:actionData xml:id="d66">
      <inkml:trace xmlns:inkml="http://www.w3.org/2003/InkML" xml:id="stk66" contextRef="#ctx0" brushRef="#br0">12013 8828 0 0,'0'0'0'4,"-24"0"0"2,24 48 0-6,-23-48 0 12,23 0 0 5,-24 23 0-9,1 1 0-8,23-24 0 0,0 23 0 8,0 1 0-4,0 23 0 2,0 0 0 7,23-23 0-13,24 0 0 8,-23 23 0 9,47-23 0-17,-48-24 0 1,1 0 0 14,0 0 0-13,-24-71 0 7,47 47 0-4,-47-23 0 9,0-24 0 5,0 47 0-17,-47 1 0-2,47-1 0 16,-24-47 0-9,0 71 0 9,-23 0 0-13,-24 0 0-2,71 0 0 7,-47 0 0 10,24 48 0-13,23-25 0-3,0-23 0 12</inkml:trace>
    </iact:actionData>
  </iact:action>
  <iact:action type="add" startTime="66402">
    <iact:property name="dataType"/>
    <iact:actionData xml:id="d67">
      <inkml:trace xmlns:inkml="http://www.w3.org/2003/InkML" xml:id="stk67" contextRef="#ctx0" brushRef="#br0">12296 8474 0 0,'0'0'0'4,"0"0"0"-4,0-23 0 7,47 23 0 7,-47 0 0-11,24 0 0 5,0 0 0 1,23 23 0 2,47 25 0-2,-47 70 0-1,48-24 0-4,-48 0 0 19,0 24 0-23,-47 24 0 2,0-47 0 8,0 23 0 1,-94-24 0-2,47 24 0 0,-24-24 0-2,47-70 0 2</inkml:trace>
    </iact:actionData>
  </iact:action>
  <iact:action type="add" startTime="76408">
    <iact:property name="dataType"/>
    <iact:actionData xml:id="d68">
      <inkml:trace xmlns:inkml="http://www.w3.org/2003/InkML" xml:id="stk68" contextRef="#ctx0" brushRef="#br0">7010 7200 0 0,'0'0'0'4,"0"0"0"10,0 0 0-5,-24 0 0-9,24 0 0 7,0 0 0-2,0 0 0 12,0 0 0-15,24 0 0 9,-1 0 0 7,1 0 0-18,70-24 0 1,-70 24 0 15,47 0 0-12,0 0 0 15,23-47 0-19,-23 23 0 14,47 24 0-5,-24-23 0-5,-23-25 0 4,23 1 0 8,-46 24 0-9,46 23 0-2,-70 0 0 9,46 0 0-13,-46-24 0 9,23 24 0-8,-23 0 0 11,23 0 0-5,0 0 0 5,-23 0 0-9,47 0 0 13,-48-24 0-11,24 24 0-5,24 0 0 5,-24-23 0 13,-23 23 0-12,0 0 0-6,46 0 0 10,-46 0 0-9,0 0 0 11,-1-47 0-8,24 47 0 8,-47 0 0-10,24 0 0 13,0-24 0-12,-1 24 0 11,-23 0 0-9,0 0 0-4,24-24 0 6,23 24 0 13,-23 0 0-19,-24 0 0-1,23 0 0 12,-23 0 0-11,0 0 0 11,0 0 0-11,0 0 0 12,0 0 0-7,0 0 0 8,0 0 0-8,-23 0 0 7</inkml:trace>
    </iact:actionData>
  </iact:action>
  <iact:action type="add" startTime="78487">
    <iact:property name="dataType"/>
    <iact:actionData xml:id="d69">
      <inkml:trace xmlns:inkml="http://www.w3.org/2003/InkML" xml:id="stk69" contextRef="#ctx0" brushRef="#br0">6750 11921 0 0,'0'0'0'6,"0"0"0"3,0 0 0-9,0 0 0 11,0 0 0-11,0 0 0 19,0 0 0-18,0 71 0 12,0-24 0-10,0 0 0 13,0 47 0-13,0-46 0 13,0 23 0-16,0-24 0 6,0-24 0 3,0-23 0 7</inkml:trace>
    </iact:actionData>
  </iact:action>
  <iact:action type="add" startTime="78723">
    <iact:property name="dataType"/>
    <iact:actionData xml:id="d70">
      <inkml:trace xmlns:inkml="http://www.w3.org/2003/InkML" xml:id="stk70" contextRef="#ctx0" brushRef="#br0">6845 11496 0 0,'-24'0'0'7,"-47"0"0"-7,71 0 0 6,0 0 0 3,0 0 0-2,0 0 0 3,0 0 0 0,0 24 0-3,24-24 0 7,23 47 0-13,-23-47 0 9</inkml:trace>
    </iact:actionData>
  </iact:action>
  <iact:action type="add" startTime="78954">
    <iact:property name="dataType"/>
    <iact:actionData xml:id="d71">
      <inkml:trace xmlns:inkml="http://www.w3.org/2003/InkML" xml:id="stk71" contextRef="#ctx0" brushRef="#br0">7246 11921 0 0,'0'0'0'10,"-47"0"0"-7,23 0 0-2,24 0 0 14,0 0 0-13,0 0 0 9,0 0 0-8,24 0 0 14,23 0 0-13,24 0 0 11,-71 0 0-12,70 0 0 12,-22 0 0-9,-25 0 0-6,1 0 0 11,23 0 0-5</inkml:trace>
    </iact:actionData>
  </iact:action>
  <iact:action type="add" startTime="79184">
    <iact:property name="dataType"/>
    <iact:actionData xml:id="d72">
      <inkml:trace xmlns:inkml="http://www.w3.org/2003/InkML" xml:id="stk72" contextRef="#ctx0" brushRef="#br0">7977 11520 0 0,'-23'0'0'6,"-24"47"0"2,47-24 0-8,0 1 0 8,0 0 0 9,0 46 0-8,0 1 0-9,0 0 0 21,0 0 0-21,47 0 0 9,-24-24 0-7,-23 0 0 15,0 24 0-14,0-48 0 16,0 1 0-14,0-24 0-4</inkml:trace>
    </iact:actionData>
  </iact:action>
  <iact:action type="add" startTime="79591">
    <iact:property name="dataType"/>
    <iact:actionData xml:id="d73">
      <inkml:trace xmlns:inkml="http://www.w3.org/2003/InkML" xml:id="stk73" contextRef="#ctx0" brushRef="#br0">6396 12747 0 0,'0'0'0'2,"0"0"0"2,-47 0 0 1,47 0 0 4,47 0 0 1,24-24 0-4,-48 24 0 5,96-23 0-6,-1 23 0 9,23-47 0-11,24 23 0 8,-47 0 0-4,24 1 0 0,-24-48 0 3,24 47 0 1,-1-23 0-7,1 24 0 10,-71 23 0-9,47 0 0 4,-95 0 0 4,72 0 0-10,-48-48 0 4,47 48 0 1,-47-23 0 1,24 23 0 1,-47 0 0-2,-1 0 0 0,-23 0 0-1,0-24 0 1,0 24 0 3</inkml:trace>
    </iact:actionData>
  </iact:action>
  <iact:action type="add" startTime="80629">
    <iact:property name="dataType"/>
    <iact:actionData xml:id="d74">
      <inkml:trace xmlns:inkml="http://www.w3.org/2003/InkML" xml:id="stk74" contextRef="#ctx0" brushRef="#br0">5476 12086 0 0,'-24'0'0'4,"-23"-24"0"6,0 24 0-10,-1-23 0 9,48-1 0-9,-47 24 0 8,0 0 0 10,23 24 0-7,24 23 0-8,0 47 0 9,0-46 0-4,0 46 0 3,0-47 0-6,24 1 0 8,23-25 0-6,0-23 0-4,-23 0 0 1,0-23 0 13,23-48 0-8,0 0 0-8,-23 0 0 7,-24 47 0 10,0-70 0-14,0 94 0-3,0-24 0 9,0 24 0-6,0 0 0 9,0 0 0-9,0 24 0 15,0 47 0-14,23-24 0 10,-23-23 0-9,47 47 0-5,-47-71 0 6,24 47 0 13,0-47 0-9,-24 0 0-11</inkml:trace>
    </iact:actionData>
  </iact:action>
  <iact:action type="add" startTime="81032">
    <iact:property name="dataType"/>
    <iact:actionData xml:id="d75">
      <inkml:trace xmlns:inkml="http://www.w3.org/2003/InkML" xml:id="stk75" contextRef="#ctx0" brushRef="#br0">5712 11638 0 0,'0'0'0'9,"-71"0"0"-8,71-24 0 4,0 24 0 10,0 0 0-14,71 0 0 15,-48 0 0-11,1 0 0-1,47 0 0 7,-1 24 0-5,-46-24 0 6,47 0 0-9,-24 0 0 13,-23-24 0-14,23 24 0 13</inkml:trace>
    </iact:actionData>
  </iact:action>
  <iact:action type="add" startTime="81234">
    <iact:property name="dataType"/>
    <iact:actionData xml:id="d76">
      <inkml:trace xmlns:inkml="http://www.w3.org/2003/InkML" xml:id="stk76" contextRef="#ctx0" brushRef="#br0">5853 11638 0 0,'-23'0'0'13,"-25"94"0"-12,25-47 0-1,23 48 0 13,0-25 0-4,0 72 0 2,0-24 0-5,0 0 0 6,23 0 0-9,-23-71 0 3,48 71 0 5,-25-70 0 5,1-1 0-10,-1-24 0-5,-23-23 0 9,0 24 0 5,71-24 0-8,-47 0 0-6,-24 0 0 14,23 0 0-13,-23 0 0 6,24 0 0-4,0 0 0 9,-24-24 0-5,70 24 0 9,-22-23 0-13</inkml:trace>
    </iact:actionData>
  </iact:action>
  <iact:action type="add" startTime="81827">
    <iact:property name="dataType"/>
    <iact:actionData xml:id="d77">
      <inkml:trace xmlns:inkml="http://www.w3.org/2003/InkML" xml:id="stk77" contextRef="#ctx0" brushRef="#br0">8237 11213 0 0,'0'0'0'13,"-47"0"0"-12,23 0 0-1,24 0 0 15,0 0 0-13,24-24 0 15,23 24 0-13,24 0 0 10,-48-24 0-10,48 24 0 9,-24 0 0-6,24 0 0 4,-71 24 0-3,47 0 0-6,-23-24 0 4,-24 94 0 11,0-47 0-9,0 71 0-6,0 24 0 10,24-24 0-9,23 47 0 11,-47-47 0-11,23-47 0 9,1 23 0-2,-24-70 0 6,0 47 0-13,0-47 0-2,-24-1 0 5,-46 1 0 1,46-24 0 8,24 0 0 1,-24 0 0-4</inkml:trace>
    </iact:actionData>
  </iact:action>
  <iact:action type="add" startTime="82343">
    <iact:property name="dataType"/>
    <iact:actionData xml:id="d78">
      <inkml:trace xmlns:inkml="http://www.w3.org/2003/InkML" xml:id="stk78" contextRef="#ctx0" brushRef="#br0">9228 11472 0 0,'-47'0'0'9,"47"0"0"-4,-24 0 0-5,24 0 0 12,71-23 0-10,-24 23 0 12,1 0 0-8,22 0 0 8,1-24 0-12,0 24 0 15,-24 0 0-13,-47 0 0 8</inkml:trace>
    </iact:actionData>
  </iact:action>
  <iact:action type="add" startTime="82535">
    <iact:property name="dataType"/>
    <iact:actionData xml:id="d79">
      <inkml:trace xmlns:inkml="http://www.w3.org/2003/InkML" xml:id="stk79" contextRef="#ctx0" brushRef="#br0">9441 11661 0 0,'-24'0'0'8,"0"0"0"-7,24 0 0 0,-23 0 0 12,23 0 0-13,0-23 0 8,23 23 0-1,25 0 0 6,-25 0 0-9,48 0 0 5,-24 0 0-2,24 0 0 6,-24-24 0-12,-23 0 0 16</inkml:trace>
    </iact:actionData>
  </iact:action>
  <iact:action type="add" startTime="82743">
    <iact:property name="dataType"/>
    <iact:actionData xml:id="d80">
      <inkml:trace xmlns:inkml="http://www.w3.org/2003/InkML" xml:id="stk80" contextRef="#ctx0" brushRef="#br0">10361 11213 0 0,'-47'0'0'6,"23"0"0"-6,1 0 0 6,-1 70 0 3,24-22 0-1,0-25 0-2,0 48 0 8,0-24 0-11,47 1 0 12,-23-1 0-9,23-24 0 6,24-23 0-5,-71-23 0 3,71-24 0-5,-48 23 0 4,-23-23 0-5,0-24 0 10,0 47 0-13,0-23 0 12,-71-24 0-6,48 48 0 1,-1-1 0 4,-23 24 0-6,0 0 0 4,23 24 0-6,1-24 0 12,-1 0 0-15</inkml:trace>
    </iact:actionData>
  </iact:action>
  <iact:action type="add" startTime="103351">
    <iact:property name="dataType"/>
    <iact:actionData xml:id="d81">
      <inkml:trace xmlns:inkml="http://www.w3.org/2003/InkML" xml:id="stk81" contextRef="#ctx0" brushRef="#br0">15081 6539 0 0,'-47'-24'0'7,"0"0"0"-3,23 24 0 9,24 0 0-3,0 0 0-7,0 24 0 5,-24 23 0 0,24 24 0 12,0-24 0-20,0 24 0 10,0-24 0-7,24 1 0 12,-24-1 0-12,0 0 0 7,71-47 0-5,-24 0 0 4,-23-24 0-3,46-46 0 3,-46 22 0 5,23 1 0-7,-47-24 0-1,24 24 0 4,23-24 0-3,-47 71 0 0,24-23 0 6,-24 23 0-11,0 23 0 16,0 72 0-13,0-72 0 3,0 72 0 1,0-48 0 1,0-23 0-6,0 23 0 9,0-24 0-4,0 1 0 4,23-24 0-13,1-24 0 6,-24 1 0 7,0-48 0-6,0 47 0 5,23-23 0-12,-23-24 0 11,48 71 0-5,-25-23 0 7,-23-1 0 0,24-47 0-12,-1 71 0 13</inkml:trace>
    </iact:actionData>
  </iact:action>
  <iact:action type="add" startTime="103815">
    <iact:property name="dataType"/>
    <iact:actionData xml:id="d82">
      <inkml:trace xmlns:inkml="http://www.w3.org/2003/InkML" xml:id="stk82" contextRef="#ctx0" brushRef="#br0">15813 6279 0 0,'0'0'0'13,"0"0"0"-13,0 0 0 4,0 0 0 6,-24 0 0-4,24 47 0 2,-24 0 0 1,24-23 0-4,0 70 0 3,0-23 0 3,0 24 0 3,0-72 0-8,0 48 0 0,0-24 0 3,24-47 0 5,0 0 0-13,-24 0 0 9,23-47 0 11,-23-24 0-19,71 48 0-1,-47-25 0 5,-1-22 0 3,-23 46 0 3,0 0 0-5,24 24 0 1,23 0 0 6,-23 0 0-14,-1 0 0 12,-23 24 0-4,0 23 0 5,0 24 0-10,0-24 0 11,0-23 0-11,0 47 0 10,0-48 0-8,0 1 0 3,0-24 0-1,0 0 0 51,0 0 0-58</inkml:trace>
    </iact:actionData>
  </iact:action>
  <iact:action type="add" startTime="104237">
    <iact:property name="dataType"/>
    <iact:actionData xml:id="d83">
      <inkml:trace xmlns:inkml="http://www.w3.org/2003/InkML" xml:id="stk83" contextRef="#ctx0" brushRef="#br0">16237 6491 0 0,'0'0'0'1,"0"0"0"4,0 0 0-4,0 0 0 4,0 24 0 11,0 0 0-9,0-24 0 9,0 23 0-8,0 24 0-7,0-23 0 8,0 23 0 10,0-47 0-18,0 24 0 0,0 23 0 10,0-23 0-8</inkml:trace>
    </iact:actionData>
  </iact:action>
  <iact:action type="add" startTime="104488">
    <iact:property name="dataType"/>
    <iact:actionData xml:id="d84">
      <inkml:trace xmlns:inkml="http://www.w3.org/2003/InkML" xml:id="stk84" contextRef="#ctx0" brushRef="#br0">16379 6090 0 0,'0'0'0'2,"0"0"0"5,0-23 0-7,0 23 0 5,0 0 0 10,-24-24 0-9,24 24 0 10,0 0 0-7,0 0 0-9</inkml:trace>
    </iact:actionData>
  </iact:action>
  <iact:action type="add" startTime="104618">
    <iact:property name="dataType"/>
    <iact:actionData xml:id="d85">
      <inkml:trace xmlns:inkml="http://www.w3.org/2003/InkML" xml:id="stk85" contextRef="#ctx0" brushRef="#br0">16662 6185 0 0,'0'0'0'4,"0"23"0"-2,0-23 0-1,0 0 0 12,0 24 0-8,0-1 0 9,0 1 0-12,0 70 0 10,0-70 0-9,0 47 0 4,0-24 0 3,0 0 0 8,0 24 0-11,0-24 0-6,0 24 0 13,-23-24 0-12,23-23 0 10,0-24 0-9,23 0 0 13</inkml:trace>
    </iact:actionData>
  </iact:action>
  <iact:action type="add" startTime="104849">
    <iact:property name="dataType"/>
    <iact:actionData xml:id="d86">
      <inkml:trace xmlns:inkml="http://www.w3.org/2003/InkML" xml:id="stk86" contextRef="#ctx0" brushRef="#br0">16946 6633 0 0,'0'0'0'9,"0"0"0"-9,0 0 0 0,0 0 0 11,0 0 0-8,0 0 0 15,0 0 0-15,23 0 0 9,24 0 0-7,-23 0 0 2,0 0 0 5,-1-71 0-7,1 48 0 1,47-1 0 3,-48 0 0 4,1-70 0-8,-24 94 0 9,-24-24 0-12,1 1 0 10,-48 23 0-10,47 23 0 18,1 1 0-18,-1 47 0 13,0-24 0-12,-23 0 0 11,47 48 0-11,0-72 0 2,0 48 0 7,0-24 0 3,71-47 0-9,-47 0 0-5,-1 0 0 8,1 0 0-6,70-23 0 14,-70-48 0-13</inkml:trace>
    </iact:actionData>
  </iact:action>
  <iact:action type="add" startTime="105540">
    <iact:property name="dataType"/>
    <iact:actionData xml:id="d87">
      <inkml:trace xmlns:inkml="http://www.w3.org/2003/InkML" xml:id="stk87" contextRef="#ctx0" brushRef="#br0">17937 5949 0 0,'0'0'0'3,"-47"23"0"-3,-24 48 0 4,47 23 0 9,24 48 0 1,-47 70 0-12,23-46 0 8,24-25 0-6,24-46 0 9,0-24 0-9,-1-1 0 6,1-22 0 8,70-25 0 8,-70-23 0-25</inkml:trace>
    </iact:actionData>
  </iact:action>
  <iact:action type="add" startTime="105812">
    <iact:property name="dataType"/>
    <iact:actionData xml:id="d88">
      <inkml:trace xmlns:inkml="http://www.w3.org/2003/InkML" xml:id="stk88" contextRef="#ctx0" brushRef="#br0">18574 6562 0 0,'0'-23'0'9,"0"-1"0"7,-47 0 0-16,47-46 0 6,-24 46 0 10,24 24 0-15,-23-24 0 53,-1 1 0-54,0 23 0 0,-46 0 0 0,70 47 0 0,-48-23 0 5,25 46 0-5,23-22 0 13,0 22 0-12,0-22 0 12,47-25 0-8,-23-23 0 7,-1 0 0-8,48 0 0 11,-47 0 0-14,-1-23 0 14,48-25 0-12,-47 1 0 10,-1 24 0-8,1-25 0 10,-24 25 0-9,0-24 0 6,0 47 0 1,0 0 0-13,0 0 0 9,0 47 0-9,0-24 0 13,0 1 0 5,0 0 0-18,0-1 0 10,0 24 0 1,0 1 0-8,0-48 0 9,0 23 0-7</inkml:trace>
    </iact:actionData>
  </iact:action>
  <iact:action type="add" startTime="106253">
    <iact:property name="dataType"/>
    <iact:actionData xml:id="d89">
      <inkml:trace xmlns:inkml="http://www.w3.org/2003/InkML" xml:id="stk89" contextRef="#ctx0" brushRef="#br0">18999 6114 0 0,'0'0'0'10,"-47"0"0"-10,47 0 0 3,0 0 0 10,0-24 0-11,70 24 0 14,-22 0 0-14,-48-23 0 13,94 23 0-12,-47 0 0 4,-23 0 0 2,47-24 0 2,-24 24 0-5,-47-47 0-1,23 47 0 17</inkml:trace>
    </iact:actionData>
  </iact:action>
  <iact:action type="add" startTime="106449">
    <iact:property name="dataType"/>
    <iact:actionData xml:id="d90">
      <inkml:trace xmlns:inkml="http://www.w3.org/2003/InkML" xml:id="stk90" contextRef="#ctx0" brushRef="#br0">19188 6067 0 0,'-24'23'0'4,"-47"1"0"-4,48-24 0 8,23 23 0-2,0 72 0 1,-24-48 0-1,24 71 0 9,0-24 0-13,-24-46 0 6,24 46 0-1,0-47 0 3,0 48 0-3,0-48 0 7,24-23 0-10,0 23 0 8,-24-47 0-4,0 0 0 0,0 0 0 0,70 0 0 1,-46 0 0-3,-24 0 0 4,24 0 0-1,-1-47 0-2,1 23 0 1,23 24 0 1,0 0 0 3,-23-24 0-9,-24 24 0 9,71 0 0-3,-48-23 0 5</inkml:trace>
    </iact:actionData>
  </iact:action>
  <iact:action type="add" startTime="106803">
    <iact:property name="dataType"/>
    <iact:actionData xml:id="d91">
      <inkml:trace xmlns:inkml="http://www.w3.org/2003/InkML" xml:id="stk91" contextRef="#ctx0" brushRef="#br0">19660 6397 0 0,'-24'0'0'4,"24"0"0"-4,0 0 0 2,-24 0 0 10,24 0 0 6,0 0 0-18,0 0 0 2,0 94 0 11,0-70 0-8,0 23 0 14,0 0 0-2,0 1 0-17,0-25 0 7,0-23 0-7,0 0 0 13,0 0 0 0</inkml:trace>
    </iact:actionData>
  </iact:action>
  <iact:action type="add" startTime="107000">
    <iact:property name="dataType"/>
    <iact:actionData xml:id="d92">
      <inkml:trace xmlns:inkml="http://www.w3.org/2003/InkML" xml:id="stk92" contextRef="#ctx0" brushRef="#br0">19730 6090 0 0,'0'0'0'2,"0"-23"0"6,-23 23 0-8,-24-24 0 12,47 24 0 6,-24 0 0-9,24-47 0-7,0 47 0 7,0 0 0-6</inkml:trace>
    </iact:actionData>
  </iact:action>
  <iact:action type="add" startTime="107152">
    <iact:property name="dataType"/>
    <iact:actionData xml:id="d93">
      <inkml:trace xmlns:inkml="http://www.w3.org/2003/InkML" xml:id="stk93" contextRef="#ctx0" brushRef="#br0">20132 5996 0 0,'0'0'0'1,"0"0"0"2,-48 0 0 1,48 0 0 6,0 0 0-10,0 0 0 13,0 0 0-7,48 0 0 7,-1-24 0-7,-24 24 0 4,1 0 0-5,23 0 0 4,0 0 0 2,-47 0 0-4,24 0 0 4,-24 24 0-3,0 47 0 0,0-24 0-4,0 47 0 9,0-23 0-10,0 47 0 18,-24 24 0-19,24-48 0 2,0-47 0 2,0 48 0 5,0-72 0 1,0 1 0-8,0-24 0 10,0 0 0-11,0 0 0 5,0 0 0 3</inkml:trace>
    </iact:actionData>
  </iact:action>
  <iact:action type="add" startTime="107492">
    <iact:property name="dataType"/>
    <iact:actionData xml:id="d94">
      <inkml:trace xmlns:inkml="http://www.w3.org/2003/InkML" xml:id="stk94" contextRef="#ctx0" brushRef="#br0">20132 6798 0 0,'0'0'0'8,"0"0"0"-8,-71 0 0 0,71 0 0 11,0 0 0-8,0 0 0 12,71 0 0-9,-71 0 0 1,70 0 0 4,-70-23 0-5,71 23 0 3,-24 0 0-4,-23 23 0 4,0-23 0 0,23 0 0 9</inkml:trace>
    </iact:actionData>
  </iact:action>
  <iact:action type="add" startTime="108317">
    <iact:property name="dataType"/>
    <iact:actionData xml:id="d95">
      <inkml:trace xmlns:inkml="http://www.w3.org/2003/InkML" xml:id="stk95" contextRef="#ctx0" brushRef="#br0">20910 6326 0 0,'0'-47'0'6,"0"47"0"-6,0-24 0 6,24 24 0 14,23-23 0-14,-23 23 0-6,-1 0 0 5,25 0 0 11,-1 0 0-12,24 23 0 7,-48-23 0-2,24 0 0-6</inkml:trace>
    </iact:actionData>
  </iact:action>
  <iact:action type="add" startTime="108499">
    <iact:property name="dataType"/>
    <iact:actionData xml:id="d96">
      <inkml:trace xmlns:inkml="http://www.w3.org/2003/InkML" xml:id="stk96" contextRef="#ctx0" brushRef="#br0">21005 6539 0 0,'0'0'0'6,"-24"0"0"3,-23 0 0-9,47 0 0 9,0 0 0 11,0 0 0-20,47 0 0 3,-23 0 0 10,-1 0 0-9,25 0 0 9,-1 0 0-8,24 0 0 7,-48 0 0-6,72-24 0 16,-72 0 0-21</inkml:trace>
    </iact:actionData>
  </iact:action>
  <iact:action type="add" startTime="108718">
    <iact:property name="dataType"/>
    <iact:actionData xml:id="d97">
      <inkml:trace xmlns:inkml="http://www.w3.org/2003/InkML" xml:id="stk97" contextRef="#ctx0" brushRef="#br0">21760 6208 0 0,'0'0'0'3,"0"0"0"13,0 0 0-7,0 0 0 2,0 0 0-6,0 0 0-5,0-23 0 14,0 23 0-12,71 0 0 9,-48 0 0-6,1 0 0 10,0 0 0-14</inkml:trace>
    </iact:actionData>
  </iact:action>
  <iact:action type="add" startTime="108920">
    <iact:property name="dataType"/>
    <iact:actionData xml:id="d98">
      <inkml:trace xmlns:inkml="http://www.w3.org/2003/InkML" xml:id="stk98" contextRef="#ctx0" brushRef="#br0">21760 6515 0 0,'0'0'0'1,"0"0"0"-1,0 0 0 1,0 0 0 9,-24 0 0-4,24-24 0 10,24 24 0-14,-24 0 0 8,24 0 0-2,70 0 0 0,-70-23 0 0,46 23 0 11,1-47 0-14</inkml:trace>
    </iact:actionData>
  </iact:action>
  <iact:action type="add" startTime="109095">
    <iact:property name="dataType"/>
    <iact:actionData xml:id="d99">
      <inkml:trace xmlns:inkml="http://www.w3.org/2003/InkML" xml:id="stk99" contextRef="#ctx0" brushRef="#br0">22539 6255 0 0,'0'0'0'4,"0"0"0"2,-47-23 0-1,47 23 0 4,0 0 0-7,-24-24 0 1,24 24 0 13,0 0 0-16,0 24 0 18,0-1 0-18,0 1 0 8,24 70 0 2,23-70 0 3,-47-24 0-9,23 24 0 0,25-24 0 6,-48 0 0-2,23 0 0 7,-23 0 0-15,47-24 0 4,-23 24 0 11,0-47 0-12,-24-24 0 11,0 47 0-8,-24-23 0 4,-47-24 0-6,71 48 0 11,-23 23 0-11,-25 0 0 3,25 0 0 0,-24 0 0-3,23 23 0 11,24 48 0-14,-24-47 0 20,24-1 0-21</inkml:trace>
    </iact:actionData>
  </iact:action>
  <iact:action type="add" startTime="109487">
    <iact:property name="dataType"/>
    <iact:actionData xml:id="d100">
      <inkml:trace xmlns:inkml="http://www.w3.org/2003/InkML" xml:id="stk100" contextRef="#ctx0" brushRef="#br0">23034 5712 0 0,'0'0'0'4,"0"0"0"5,0-23 0-9,0 23 0 16,71 0 0-14,0 0 0 10,-47 94 0-8,70-23 0 12,-70 71 0-11,-24 47 0 0,0-24 0 5,0-24 0-4,0-93 0 11,0 22 0-17,-48-46 0 13,25 23 0-11</inkml:trace>
    </iact:actionData>
  </iact:action>
  <iact:action type="add" startTime="116957">
    <iact:property name="dataType"/>
    <iact:actionData xml:id="d101">
      <inkml:trace xmlns:inkml="http://www.w3.org/2003/InkML" xml:id="stk101" contextRef="#ctx0" brushRef="#br0">16946 8049 0 0,'0'0'0'7,"-24"0"0"-2,0-23 0 8,24 23 0-7,0 0 0 9,0 47 0-15,0 0 0 7,0 48 0 5,0-72 0-4,0 72 0-1,0-48 0 9,0 24 0-12,0-24 0 3,0-23 0 6,0-24 0-12,0 0 0 12</inkml:trace>
    </iact:actionData>
  </iact:action>
  <iact:action type="add" startTime="117192">
    <iact:property name="dataType"/>
    <iact:actionData xml:id="d102">
      <inkml:trace xmlns:inkml="http://www.w3.org/2003/InkML" xml:id="stk102" contextRef="#ctx0" brushRef="#br0">16946 7695 0 0,'0'0'0'6,"0"-23"0"-6,0 23 0 3,0 0 0 10,0 0 0-9,0 0 0 11,0 0 0-15,0 0 0 17,0 0 0-17,23 23 0 12,48 48 0-1</inkml:trace>
    </iact:actionData>
  </iact:action>
  <iact:action type="add" startTime="117370">
    <iact:property name="dataType"/>
    <iact:actionData xml:id="d103">
      <inkml:trace xmlns:inkml="http://www.w3.org/2003/InkML" xml:id="stk103" contextRef="#ctx0" brushRef="#br0">17370 8120 0 0,'0'0'0'3,"0"0"0"-2,0 0 0-1,0 0 0 14,0 0 0-14,0 0 0 16,24 0 0-15,23 0 0 20,0 0 0-19,-23-23 0 9,47 23 0-9,0 0 0 6,-48 0 0-2,48 0 0 12,-24-24 0-13,-47 24 0-1</inkml:trace>
    </iact:actionData>
  </iact:action>
  <iact:action type="add" startTime="117584">
    <iact:property name="dataType"/>
    <iact:actionData xml:id="d104">
      <inkml:trace xmlns:inkml="http://www.w3.org/2003/InkML" xml:id="stk104" contextRef="#ctx0" brushRef="#br0">17677 7955 0 0,'0'0'0'7,"-23"0"0"-7,23 0 0 7,0 0 0 3,0 0 0-6,-24 0 0 13,24 0 0-15,24 0 0 3,-24 94 0 12,0-70 0-17,23 23 0 15,-23 24 0-11,0-24 0 8,47-23 0-4,-47 47 0 2,24-71 0 5</inkml:trace>
    </iact:actionData>
  </iact:action>
  <iact:action type="add" startTime="117811">
    <iact:property name="dataType"/>
    <iact:actionData xml:id="d105">
      <inkml:trace xmlns:inkml="http://www.w3.org/2003/InkML" xml:id="stk105" contextRef="#ctx0" brushRef="#br0">18149 8026 0 0,'24'0'0'3,"-24"0"0"3,23-47 0 10,-23 47 0-11,24-24 0-5,0 24 0 10,23 0 0 7,0 0 0-9,-23 0 0-8,70 0 0 14,-47 0 0-14,-47 0 0 12,71 0 0-9,-47 0 0 13,-24 0 0-13</inkml:trace>
    </iact:actionData>
  </iact:action>
  <iact:action type="add" startTime="118024">
    <iact:property name="dataType"/>
    <iact:actionData xml:id="d106">
      <inkml:trace xmlns:inkml="http://www.w3.org/2003/InkML" xml:id="stk106" contextRef="#ctx0" brushRef="#br0">18503 7813 0 0,'0'0'0'1,"0"0"0"5,-23 0 0-4,23 0 0 9,0 0 0-1,0 24 0-5,0 23 0 4,0 24 0-2,0-47 0 5,0 46 0-4,0-22 0 2,0 46 0-1,0-47 0 2,0-23 0-3,0 47 0 2</inkml:trace>
    </iact:actionData>
  </iact:action>
  <iact:action type="add" startTime="118276">
    <iact:property name="dataType"/>
    <iact:actionData xml:id="d107">
      <inkml:trace xmlns:inkml="http://www.w3.org/2003/InkML" xml:id="stk107" contextRef="#ctx0" brushRef="#br0">19353 7813 0 0,'0'0'0'2,"0"0"0"-2,0 0 0 11,0 0 0-8,0 0 0 5,0 0 0 4,0 0 0-8,0 0 0 5,0 0 0-1,0 0 0 6,0 0 0-8,0 0 0 0</inkml:trace>
    </iact:actionData>
  </iact:action>
  <iact:action type="add" startTime="118448">
    <iact:property name="dataType"/>
    <iact:actionData xml:id="d108">
      <inkml:trace xmlns:inkml="http://www.w3.org/2003/InkML" xml:id="stk108" contextRef="#ctx0" brushRef="#br0">19424 8073 0 0,'0'0'0'3,"0"0"0"-3,0 0 0 2,0 0 0 10,-48 0 0-6,48 24 0 4,-23-24 0-3,23 23 0 1,0 24 0 0,0 1 0 6,0-25 0-11,0-23 0 5,0 24 0 0,0 23 0 0</inkml:trace>
    </iact:actionData>
  </iact:action>
  <iact:action type="add" startTime="122940">
    <iact:property name="dataType"/>
    <iact:actionData xml:id="d109">
      <inkml:trace xmlns:inkml="http://www.w3.org/2003/InkML" xml:id="stk109" contextRef="#ctx0" brushRef="#br0">9393 7129 0 0,'0'0'0'5,"0"-24"0"0,0 24 0 7,0 0 0-10,24 0 0 13,0 0 0-12,-1 0 0 11,24-23 0-14,1 23 0 21,-25 0 0-17,72-24 0 9,-48 24 0-3,24-24 0-3,-1 24 0-1,25-47 0-4,-24 47 0 11,23-23 0 1,-47 23 0-7,71 0 0-6,-47 0 0 16,0-24 0-12,0 24 0 2,-24 0 0-5,0-24 0 11,47 24 0-9,-70 0 0 11,94-23 0-11,-24 23 0 10,-23 0 0-5,24 0 0-5,-25 0 0 4,1 0 0 9,-24 0 0-11,48 0 0-5,-48 0 0 12,24 0 0-11,0 0 0 9,23 0 0-8,-23 0 0 15,23 0 0-14,1-47 0 8,-25 47 0-5,25-24 0 8,-48 24 0-8,-23 0 0-7,70 0 0 11,-47 0 0-8,71 0 0 12,0-24 0-12,-23 24 0 9,-25 0 0-10,48 0 0 15,-70 0 0-15,46 0 0 14,-70 0 0-12,-1 0 0 10,48 0 0-11,-24 0 0 11,-23 0 0-8,70 0 0-5,-47 0 0 13,24 0 0-11,-47 0 0 7,-1 0 0 6,-23 0 0-5,0 0 0-10</inkml:trace>
    </iact:actionData>
  </iact:action>
  <iact:action type="add" startTime="123820">
    <iact:property name="dataType"/>
    <iact:actionData xml:id="d110">
      <inkml:trace xmlns:inkml="http://www.w3.org/2003/InkML" xml:id="stk110" contextRef="#ctx0" brushRef="#br0">10031 6680 0 0,'0'0'0'8,"0"0"0"-8,0-23 0 7,0-25 0-3,-24 48 0 5,24-47 0 0,-24 47 0-4,1 0 0 11,-72 47 0-12,72 1 0 6,-72-25 0-4,72 72 0 8,-24-72 0-6,-48 25 0 2,72-1 0 1,-25 0 0-11,1-23 0 15,24-1 0-13,-25 48 0 7,25-47 0-2,-24-24 0 2,23 0 0-2,24 0 0 0,0 23 0 1,-24-23 0-1,24 0 0 5,0 0 0-8,0 0 0 9,24 0 0-10,-24 0 0 20,24 0 0-20,23 24 0 6,-24 23 0-7,1-23 0 14,23-1 0-12,0 1 0 5,24-24 0-7,-47 23 0 16,94 25 0-14,-47-1 0-2,-1-47 0 10,25 0 0 11,-24 23 0-20,-1-23 0-3,-22 0 0 11,-48 0 0-7,0 0 0 18,0 0 0-22</inkml:trace>
    </iact:actionData>
  </iact:action>
  <iact:action type="add" startTime="138041">
    <iact:property name="dataType"/>
    <iact:actionData xml:id="d111">
      <inkml:trace xmlns:inkml="http://www.w3.org/2003/InkML" xml:id="stk111" contextRef="#ctx0" brushRef="#br0">17347 10363 0 0,'0'-24'0'7,"0"24"0"-7,-24 0 0 8,24-23 0-3,0 23 0 5,-23 23 0-8,23 1 0 9,0-1 0-3,-48 48 0 8,48-24 0-16,0 24 0 14,0-47 0 0,0 23 0-14,0-47 0 9,0 71 0 8,-23-47 0-14,23-1 0 6,0-23 0-6,0 0 0 6,0 0 0 2</inkml:trace>
    </iact:actionData>
  </iact:action>
  <iact:action type="add" startTime="138465">
    <iact:property name="dataType"/>
    <iact:actionData xml:id="d112">
      <inkml:trace xmlns:inkml="http://www.w3.org/2003/InkML" xml:id="stk112" contextRef="#ctx0" brushRef="#br0">17252 9938 0 0,'0'0'0'8,"0"0"0"-8,48 0 0 13,-48 0 0-13,0 0 0 9,0 0 0-5,0 0 0 22,0 0 0-26,0 0 0 0,23 0 0 13,-23 0 0-5,24 0 0-4,-1 24 0 5,-23-24 0-2,24 0 0 6,23 0 0-5,-23 47 0-1</inkml:trace>
    </iact:actionData>
  </iact:action>
  <iact:action type="add" startTime="138859">
    <iact:property name="dataType"/>
    <iact:actionData xml:id="d113">
      <inkml:trace xmlns:inkml="http://www.w3.org/2003/InkML" xml:id="stk113" contextRef="#ctx0" brushRef="#br0">17748 10339 0 0,'0'0'0'6,"0"0"0"0,0 0 0-5,0 0 0 11,0 0 0-9,0 0 0 12,0-23 0-12,47 23 0 10,-47 0 0-11,95 0 0 11,-48-24 0-7,24 24 0 12,-24-47 0-16,0 47 0 7</inkml:trace>
    </iact:actionData>
  </iact:action>
  <iact:action type="add" startTime="139075">
    <iact:property name="dataType"/>
    <iact:actionData xml:id="d114">
      <inkml:trace xmlns:inkml="http://www.w3.org/2003/InkML" xml:id="stk114" contextRef="#ctx0" brushRef="#br0">17772 10528 0 0,'0'0'0'11,"0"0"0"-5,-24 0 0-6,0 0 0 9,-23 0 0 5,47 0 0-6,0 0 0-8,0 0 0 16,71 0 0-14,-24 0 0 16,24 0 0-16,-24 0 0 17,0 0 0-16,1 0 0-3,22-24 0 8,-70 24 0 10,24 0 0-16</inkml:trace>
    </iact:actionData>
  </iact:action>
  <iact:action type="add" startTime="139466">
    <iact:property name="dataType"/>
    <iact:actionData xml:id="d115">
      <inkml:trace xmlns:inkml="http://www.w3.org/2003/InkML" xml:id="stk115" contextRef="#ctx0" brushRef="#br0">18810 10009 0 0,'-24'0'0'9,"1"23"0"0,-24 25 0-9,-24 22 0 8,71 1 0 8,0 24 0-6,0-48 0-10,0 47 0 8,0-47 0-7,23 24 0 20,48-47 0-17,-47-1 0 3,-1 1 0-3,1-24 0 13,47 0 0-13,-71 0 0 12</inkml:trace>
    </iact:actionData>
  </iact:action>
  <iact:action type="add" startTime="139672">
    <iact:property name="dataType"/>
    <iact:actionData xml:id="d116">
      <inkml:trace xmlns:inkml="http://www.w3.org/2003/InkML" xml:id="stk116" contextRef="#ctx0" brushRef="#br0">19235 10221 0 0,'0'0'0'11,"0"0"0"-11,0 0 0 8,0 0 0 3,0 0 0-11,0 0 0 17,0 24 0-13,0-24 0 4,0 71 0-2,0-24 0 5,0-47 0-7,0 94 0 7,0-94 0 0,0 47 0-10</inkml:trace>
    </iact:actionData>
  </iact:action>
  <iact:action type="add" startTime="139882">
    <iact:property name="dataType"/>
    <iact:actionData xml:id="d117">
      <inkml:trace xmlns:inkml="http://www.w3.org/2003/InkML" xml:id="stk117" contextRef="#ctx0" brushRef="#br0">19329 9914 0 0,'0'0'0'6,"0"0"0"-2,-23 0 0-4,-1-23 0 10,24 23 0 2,0 0 0-8,0 0 0 9,24 0 0-9,23 0 0 6,-47 0 0 5</inkml:trace>
    </iact:actionData>
  </iact:action>
  <iact:action type="add" startTime="140044">
    <iact:property name="dataType"/>
    <iact:actionData xml:id="d118">
      <inkml:trace xmlns:inkml="http://www.w3.org/2003/InkML" xml:id="stk118" contextRef="#ctx0" brushRef="#br0">19660 10174 0 0,'0'0'0'1,"0"0"0"2,0 0 0 1,0 0 0 5,0 0 0 3,47 0 0-9,0 0 0 11,0 0 0-7,24 0 0 5,-24 0 0-4,-23 0 0-2,70 0 0 2,-70 0 0 1,47 0 0 5,-71 0 0-10</inkml:trace>
    </iact:actionData>
  </iact:action>
  <iact:action type="add" startTime="140246">
    <iact:property name="dataType"/>
    <iact:actionData xml:id="d119">
      <inkml:trace xmlns:inkml="http://www.w3.org/2003/InkML" xml:id="stk119" contextRef="#ctx0" brushRef="#br0">19990 9962 0 0,'0'0'0'2,"-47"0"0"-2,23 0 0 4,24 0 0 6,0 0 0-1,0 0 0-3,0 0 0 3,0 70 0-1,0-22 0 2,0-25 0 2,0 48 0-8,0-24 0 3,0-23 0 1,24 70 0 2</inkml:trace>
    </iact:actionData>
  </iact:action>
  <iact:action type="add" startTime="140472">
    <iact:property name="dataType"/>
    <iact:actionData xml:id="d120">
      <inkml:trace xmlns:inkml="http://www.w3.org/2003/InkML" xml:id="stk120" contextRef="#ctx0" brushRef="#br0">20486 10009 0 0,'0'0'0'2,"0"0"0"5,0 0 0-7,0 0 0 16,0 23 0-14,0-23 0 6,0 24 0-2,0 0 0 6,0-24 0-9,0 70 0 14,0-22 0-13,0-25 0 4,0 48 0-2,0-24 0 7,0-23 0-11</inkml:trace>
    </iact:actionData>
  </iact:action>
  <iact:action type="add" startTime="140694">
    <iact:property name="dataType"/>
    <iact:actionData xml:id="d121">
      <inkml:trace xmlns:inkml="http://www.w3.org/2003/InkML" xml:id="stk121" contextRef="#ctx0" brushRef="#br0">20863 9796 0 0,'0'0'0'6,"0"0"0"-6,0 0 0 3,0 0 0 8,0 0 0-6,0 24 0 11,24 23 0-6,-1-23 0-9,-23 23 0 19,71 47 0-20,-47-23 0 15,-1 47 0-6,1-47 0-3,-24 0 0-6,0 23 0 18,-47-47 0-15,47 24 0 5,-95-71 0-1,95 0 0 10,-23 0 0-2</inkml:trace>
    </iact:actionData>
  </iact:action>
  <iact:action type="add" startTime="140964">
    <iact:property name="dataType"/>
    <iact:actionData xml:id="d122">
      <inkml:trace xmlns:inkml="http://www.w3.org/2003/InkML" xml:id="stk122" contextRef="#ctx0" brushRef="#br0">21335 9867 0 0,'0'24'0'8,"0"-24"0"-7,0 0 0 3,0 23 0 13,0 1 0-17,0-24 0 2,0 0 0 6,0 24 0 9,24 23 0-17,23-24 0 7,0 1 0 0,-23 0 0 6,47-24 0-8,-48-24 0 7,24 0 0 5,-47-46 0-14,0 46 0 11,0-23 0-12,0 23 0-1,-47-23 0 10,24 23 0-2,-48 24 0 9,71 0 0-18,-47 0 0 6,23 0 0 0,-23 0 0 3</inkml:trace>
    </iact:actionData>
  </iact:action>
  <iact:action type="add" startTime="141287">
    <iact:property name="dataType"/>
    <iact:actionData xml:id="d123">
      <inkml:trace xmlns:inkml="http://www.w3.org/2003/InkML" xml:id="stk123" contextRef="#ctx0" brushRef="#br0">21854 9631 0 0,'0'0'0'5,"-23"24"0"10,-24-24 0-15,23 23 0 0,24 72 0 3,0-1 0 16,-24 48 0-9,1 23 0-9,-1 24 0 3,24-71 0 5,0 23 0 2,0-93 0 6,-47 46 0-12,23 1 0 9,24-48 0-10,0-47 0-3,0 0 0 18</inkml:trace>
    </iact:actionData>
  </iact:action>
  <iact:action type="add" startTime="141496">
    <iact:property name="dataType"/>
    <iact:actionData xml:id="d124">
      <inkml:trace xmlns:inkml="http://www.w3.org/2003/InkML" xml:id="stk124" contextRef="#ctx0" brushRef="#br0">21902 10363 0 0,'0'0'0'1,"0"0"0"-1,0 0 0 8,0 0 0 2,0 0 0-4,0 23 0 4,0 25 0-5,0-25 0 7,0-23 0-6,0 24 0 2,0-1 0 3,0-23 0-7,23 0 0 7,24 0 0 1,-23 0 0-7,0-23 0 2,-24-1 0 5,23-47 0-8,-23 48 0 6,0 23 0-5,-23-47 0 7,-1 23 0-2,0-23 0-4,24 47 0 2,0 0 0 0,-47 0 0 1,24 0 0-1,23 0 0 5</inkml:trace>
    </iact:actionData>
  </iact:action>
  <iact:action type="add" startTime="141867">
    <iact:property name="dataType"/>
    <iact:actionData xml:id="d125">
      <inkml:trace xmlns:inkml="http://www.w3.org/2003/InkML" xml:id="stk125" contextRef="#ctx0" brushRef="#br0">22728 9891 0 0,'0'0'0'11,"0"0"0"-11,-24 23 0 0,24-23 0 8,0 24 0 0,0-24 0 1,0 24 0 8,0 46 0-17,0-22 0 12,-24 22 0-8,24 1 0 12,0 0 0-12,-47 0 0 7,47-71 0-8,0 71 0 7,0-48 0-1</inkml:trace>
    </iact:actionData>
  </iact:action>
  <iact:action type="add" startTime="142093">
    <iact:property name="dataType"/>
    <iact:actionData xml:id="d126">
      <inkml:trace xmlns:inkml="http://www.w3.org/2003/InkML" xml:id="stk126" contextRef="#ctx0" brushRef="#br0">22987 9914 0 0,'0'0'0'1,"0"0"0"7,0-23 0 6,0 23 0-14,24-24 0 8,-1-23 0-8,1 23 0 18,47 24 0-16,-24 0 0 10,-23 0 0-9,23 24 0 11,0 47 0-7,-23-71 0 7,-24 47 0-8,0-47 0-4,0 71 0 3,0-24 0 15,-24-23 0-13,-70 70 0-4,23-47 0 10,0-23 0-11,47 47 0 10,-23-48 0-9,47-23 0 10,0 24 0-11,47-24 0 16,-23-24 0-15,70-23 0 6,-46 0 0 0,70 47 0 5,-95-24 0-7,48 24 0-6,-71 0 0 7,24 0 0 12,-24 0 0-17,0 0 0-3</inkml:trace>
    </iact:actionData>
  </iact:action>
  <iact:action type="add" startTime="145231">
    <iact:property name="dataType"/>
    <iact:actionData xml:id="d127">
      <inkml:trace xmlns:inkml="http://www.w3.org/2003/InkML" xml:id="stk127" contextRef="#ctx0" brushRef="#br0">6443 12936 0 0,'0'-24'0'14,"0"24"0"-14,0-23 0 0,0 23 0 6,0-24 0 9,24 0 0-5,47-23 0-10,-24 24 0 13,47 23 0 6,-23-24 0-16,47 24 0-2,-23-24 0 13,-25 24 0-9,48-23 0 10,-70 23 0-8,46 0 0-2,-47-47 0 13,71 47 0-16,-23-24 0 3,23 24 0 11,-48 0 0-7,48 0 0-8,-23-24 0 10,-24 24 0-8,-48 0 0 8,48 0 0-2,-24 0 0-1,-23 0 0-4,47 0 0 9,-24 0 0-8,-47-23 0 11,23-1 0-9,-23 24 0-5,48 0 0 8,-48-47 0-4,-48 47 0 4,25 0 0 6</inkml:trace>
    </iact:actionData>
  </iact:action>
  <iact:action type="add" startTime="147567">
    <iact:property name="dataType"/>
    <iact:actionData xml:id="d128">
      <inkml:trace xmlns:inkml="http://www.w3.org/2003/InkML" xml:id="stk128" contextRef="#ctx0" brushRef="#br0">15954 12912 0 0,'-23'-23'0'4,"-1"23"0"4,-47 0 0-8,48 0 0 7,23 23 0-5,-24 72 0 14,0-24 0-11,24 47 0 13,-23-24 0-18,23-23 0 16,0 23 0-12,0-70 0 7,0-1 0-5,0 25 0 5,0-48 0-7,23-48 0 11</inkml:trace>
    </iact:actionData>
  </iact:action>
  <iact:action type="add" startTime="147790">
    <iact:property name="dataType"/>
    <iact:actionData xml:id="d129">
      <inkml:trace xmlns:inkml="http://www.w3.org/2003/InkML" xml:id="stk129" contextRef="#ctx0" brushRef="#br0">15954 12629 0 0,'0'-24'0'2,"0"1"0"3,0-1 0 7,0 24 0-6,0 0 0 3,0 0 0 2,0 0 0 7,0 24 0-17,0-1 0 0,71 1 0 7</inkml:trace>
    </iact:actionData>
  </iact:action>
  <iact:action type="add" startTime="147963">
    <iact:property name="dataType"/>
    <iact:actionData xml:id="d130">
      <inkml:trace xmlns:inkml="http://www.w3.org/2003/InkML" xml:id="stk130" contextRef="#ctx0" brushRef="#br0">16497 12912 0 0,'0'0'0'3,"0"0"0"-3,0 0 0 8,0 0 0 4,0 0 0-9,24 0 0 7,-24 0 0 1,70 0 0-4,-22 0 0 4,46 0 0-10,-47 0 0 10,-23 0 0-4,47 0 0 7</inkml:trace>
    </iact:actionData>
  </iact:action>
  <iact:action type="add" startTime="148167">
    <iact:property name="dataType"/>
    <iact:actionData xml:id="d131">
      <inkml:trace xmlns:inkml="http://www.w3.org/2003/InkML" xml:id="stk131" contextRef="#ctx0" brushRef="#br0">16615 13219 0 0,'-94'0'0'2,"23"0"0"2,71 0 0 8,0 0 0-9,0-23 0 9,23 23 0-5,25-24 0 5,70 24 0-11,-24 0 0 10,-23 0 0-2,0 0 0 3,0 0 0-1</inkml:trace>
    </iact:actionData>
  </iact:action>
  <iact:action type="add" startTime="148388">
    <iact:property name="dataType"/>
    <iact:actionData xml:id="d132">
      <inkml:trace xmlns:inkml="http://www.w3.org/2003/InkML" xml:id="stk132" contextRef="#ctx0" brushRef="#br0">17677 12723 0 0,'-23'0'0'9,"23"0"0"-1,-71 24 0-8,0 0 0 13,47-1 0-13,-23 72 0 13,0-1 0 6,47-23 0-12,47 23 0-6,0-23 0 8,-23 0 0-6,47-24 0 9,-48-23 0-9,25 47 0 11,-25-71 0-10</inkml:trace>
    </iact:actionData>
  </iact:action>
  <iact:action type="add" startTime="148603">
    <iact:property name="dataType"/>
    <iact:actionData xml:id="d133">
      <inkml:trace xmlns:inkml="http://www.w3.org/2003/InkML" xml:id="stk133" contextRef="#ctx0" brushRef="#br0">18102 12912 0 0,'0'0'0'1,"0"0"0"0,-24 0 0 6,24 24 0 1,0-24 0 2,0 47 0 14,0 0 0-24,-23-23 0 4,23 47 0 4,0 0 0-2,0-1 0 10,0-22 0-15,0-25 0 9</inkml:trace>
    </iact:actionData>
  </iact:action>
  <iact:action type="add" startTime="148792">
    <iact:property name="dataType"/>
    <iact:actionData xml:id="d134">
      <inkml:trace xmlns:inkml="http://www.w3.org/2003/InkML" xml:id="stk134" contextRef="#ctx0" brushRef="#br0">18291 12582 0 0,'0'-24'0'8,"0"-23"0"-8,0 23 0 7,0 24 0 2,0 0 0-3,0 0 0 0,0 0 0 5,23 0 0 4,1 95 0-15,0-72 0 17</inkml:trace>
    </iact:actionData>
  </iact:action>
  <iact:action type="add" startTime="148960">
    <iact:property name="dataType"/>
    <iact:actionData xml:id="d135">
      <inkml:trace xmlns:inkml="http://www.w3.org/2003/InkML" xml:id="stk135" contextRef="#ctx0" brushRef="#br0">18645 13054 0 0,'0'0'0'2,"0"0"0"4,0 0 0 1,0 0 0 0,0 0 0 2,23 0 0-4,48-24 0 6,-24 1 0-4,24 23 0 6,-24 0 0-9,1 0 0 12,46 0 0-13,-70 0 0 4</inkml:trace>
    </iact:actionData>
  </iact:action>
  <iact:action type="add" startTime="149176">
    <iact:property name="dataType"/>
    <iact:actionData xml:id="d136">
      <inkml:trace xmlns:inkml="http://www.w3.org/2003/InkML" xml:id="stk136" contextRef="#ctx0" brushRef="#br0">19589 12865 0 0,'0'0'0'3,"-24"0"0"4,-23-24 0-7,47 24 0 10,0 0 0-7,0 0 0 14,0 48 0-16,0-25 0 18,47 48 0-19,-47 0 0 11,24-47 0-8,-24 46 0 13,0-22 0-11,0-48 0 8</inkml:trace>
    </iact:actionData>
  </iact:action>
  <iact:action type="add" startTime="149394">
    <iact:property name="dataType"/>
    <iact:actionData xml:id="d137">
      <inkml:trace xmlns:inkml="http://www.w3.org/2003/InkML" xml:id="stk137" contextRef="#ctx0" brushRef="#br0">20132 12487 0 0,'0'24'0'6,"0"-24"0"-6,0 0 0 4,0 0 0 8,0 47 0-8,47 0 0 13,-24-23 0-17,-23 70 0 11,71-23 0 4,-24 47 0-15,-47 0 0 11,0-23 0-3,0-24 0 4,0-1 0-10,-23 1 0 12,-1-47 0-8,-47 23 0 8,71-23 0-11</inkml:trace>
    </iact:actionData>
  </iact:action>
  <iact:action type="add" startTime="149657">
    <iact:property name="dataType"/>
    <iact:actionData xml:id="d138">
      <inkml:trace xmlns:inkml="http://www.w3.org/2003/InkML" xml:id="stk138" contextRef="#ctx0" brushRef="#br0">20887 12700 0 0,'0'23'0'5,"-24"-23"0"3,1 24 0-8,23 0 0 9,0-24 0 5,0 70 0-6,23-22 0-8,24-25 0 12,-47-23 0-6,71 0 0 6,-24 0 0-10,-23 0 0 19,0-23 0-19,-24-1 0 10,0-47 0-8,0 48 0 10,0-48 0-7,0 24 0-3,-24 23 0 3,24 0 0 3,-24 1 0 0,1 23 0-10,23-24 0 19,0 24 0-19</inkml:trace>
    </iact:actionData>
  </iact:action>
  <iact:action type="add" startTime="149962">
    <iact:property name="dataType"/>
    <iact:actionData xml:id="d139">
      <inkml:trace xmlns:inkml="http://www.w3.org/2003/InkML" xml:id="stk139" contextRef="#ctx0" brushRef="#br0">21571 12299 0 0,'-71'0'0'4,"48"0"0"1,23 23 0-5,-71 1 0 10,24 94 0-4,23 23 0 6,-23 25 0-5,23 46 0 1,-46-47 0 0,70-23 0 2,0-24 0-2,0-47 0 2,0 23 0-1,70-70 0-5</inkml:trace>
    </iact:actionData>
  </iact:action>
  <iact:action type="add" startTime="150172">
    <iact:property name="dataType"/>
    <iact:actionData xml:id="d140">
      <inkml:trace xmlns:inkml="http://www.w3.org/2003/InkML" xml:id="stk140" contextRef="#ctx0" brushRef="#br0">21571 13054 0 0,'-23'0'0'3,"-25"0"0"4,48 24 0-7,0 23 0 11,-23 0 0-5,23-23 0 11,23-1 0-17,25 24 0 12,-25-23 0-7,1-24 0 13,-1 0 0-18,48 0 0 15,-47-71 0-12,-1 48 0 12,-23-25 0-5,24-46 0-10,-24 70 0 10,-24-23 0-6,1 47 0 8,-1-71 0 3,-47 71 0-8,48 0 0-7,-1 0 0 15,1 71 0-14,23-71 0 12</inkml:trace>
    </iact:actionData>
  </iact:action>
  <iact:action type="add" startTime="150528">
    <iact:property name="dataType"/>
    <iact:actionData xml:id="d141">
      <inkml:trace xmlns:inkml="http://www.w3.org/2003/InkML" xml:id="stk141" contextRef="#ctx0" brushRef="#br0">22610 12605 0 0,'-24'0'0'2,"24"0"0"-2,-24 0 0 6,1 0 0 8,23 0 0-10,0 48 0 6,0 70 0 0,0-48 0-5,0 1 0 10,0 0 0-15,0 0 0 4,0-71 0-1,0 71 0 10,0-48 0-13,0 25 0 6,0-48 0 1</inkml:trace>
    </iact:actionData>
  </iact:action>
  <iact:action type="add" startTime="150734">
    <iact:property name="dataType"/>
    <iact:actionData xml:id="d142">
      <inkml:trace xmlns:inkml="http://www.w3.org/2003/InkML" xml:id="stk142" contextRef="#ctx0" brushRef="#br0">22846 12653 0 0,'0'0'0'2,"0"-24"0"4,0 24 0 8,23 0 0-7,1 0 0-7,-24-24 0 12,23 24 0 6,72 0 0-18,-72 0 0 3,48 24 0 7,-47 0 0-7,-1 23 0 22,1 24 0-24,-24-48 0 5,0 72 0 15,-47-72 0-20,23 48 0 12,-23-24 0-7,23-23 0-3,24-24 0 5,0 0 0-8,24 0 0 7,47 0 0-6,0 0 0 20,23 0 0-19,-70-47 0 8,46 23 0-8,-46-23 0 14,0 23 0-13,-24 24 0 9</inkml:trace>
    </iact:actionData>
  </iact:action>
  <iact:action type="add" startTime="160704">
    <iact:property name="dataType"/>
    <iact:actionData xml:id="d143">
      <inkml:trace xmlns:inkml="http://www.w3.org/2003/InkML" xml:id="stk143" contextRef="#ctx0" brushRef="#br0">18881 12841 0 0,'0'-47'0'10,"-24"47"0"-10,-23-23 0 10,47 23 0-3,-24 0 0 5,24 0 0-4,0 0 0-4,0 0 0 7,0 0 0-6,0 0 0 12,0 70 0-11,0-22 0-6,24-25 0 17,-24 48 0-17,47-24 0 16,-47-23 0-16,24 70 0 22,-24-70 0-22,0 0 0 17,0-1 0-13,0 24 0-3,0-47 0 7,0 0 0 1,0 0 0-1,0 0 0-3,-24 0 0 13</inkml:trace>
    </iact:actionData>
  </iact:action>
  <iact:action type="add" startTime="161306">
    <iact:property name="dataType"/>
    <iact:actionData xml:id="d144">
      <inkml:trace xmlns:inkml="http://www.w3.org/2003/InkML" xml:id="stk144" contextRef="#ctx0" brushRef="#br0">19919 12771 0 0,'0'0'0'4,"0"0"0"-3,0 0 0 8,0 0 0-4,0 0 0 6,0 0 0-4,0 0 0 5,0 0 0-6,0 23 0 3,0 48 0-4,0-24 0 7,0 24 0-6,0-24 0 1,0-23 0 4,0 47 0-1,0-24 0 3,24-47 0-12,-24 24 0 9,0-24 0 3,0 0 0-7,0 0 0 3,0 0 0-4,0 0 0 7,-24-24 0 5,24 0 0-15,0-70 0 0,0 70 0 4,0-23 0 3,0-47 0-2,-23 46 0 4,23-22 0-2,-24 46 0 5,24 0 0-6,0 1 0-4,0 23 0 2,0 47 0 3,0 0 0 2,0 48 0-7,24-1 0 7,-24-47 0-5,23-23 0 4,-23 70 0 0,0-70 0-4,0-24 0 4,0 24 0 12,0-24 0-21,0 0 0-1,0 0 0 7,0 0 0 2,0-24 0 0,0 24 0-1,0 0 0 1,0-47 0 3</inkml:trace>
    </iact:actionData>
  </iact:action>
  <iact:action type="add" startTime="171862">
    <iact:property name="dataType"/>
    <iact:actionData xml:id="d145">
      <inkml:trace xmlns:inkml="http://www.w3.org/2003/InkML" xml:id="stk145" contextRef="#ctx0" brushRef="#br0">3588 4485 0 0,'-71'0'0'4,"47"0"0"4,-47 0 0-8,1 47 0 7,70 0 0-4,0 48 0 12,-24 23 0-3,24 0 0 2,0-24 0-9,24 24 0 4,-24-94 0-4,0 94 0 6,0-24 0-7,0-46 0 4,0 46 0-2,0-70 0 9,0-24 0-10,0 0 0-5,0 0 0 12</inkml:trace>
    </iact:actionData>
  </iact:action>
  <iact:action type="add" startTime="172123">
    <iact:property name="dataType"/>
    <iact:actionData xml:id="d146">
      <inkml:trace xmlns:inkml="http://www.w3.org/2003/InkML" xml:id="stk146" contextRef="#ctx0" brushRef="#br0">3139 4933 0 0,'-71'-70'0'26,"71"46"0"-19,0 24 0-7,0 0 0 7,0 0 0 7,71 0 0-5,-24 0 0-9,-23 0 0 17,47 0 0-17,0 0 0 17,23-47 0-10,-23 23 0 3,-24-23 0-7,95 47 0 13,-95 0 0-12</inkml:trace>
    </iact:actionData>
  </iact:action>
  <iact:action type="add" startTime="172305">
    <iact:property name="dataType"/>
    <iact:actionData xml:id="d147">
      <inkml:trace xmlns:inkml="http://www.w3.org/2003/InkML" xml:id="stk147" contextRef="#ctx0" brushRef="#br0">3729 4839 0 0,'0'0'0'10,"-94"0"0"-10,94 24 0 13,0 23 0 1,0 0 0-13,0-23 0 8,0-1 0-2,0 48 0 47,23-24 0-53,48-23 0 3,-24 23 0-4,-47-23 0 0,0-24 0 1,71 0 0-1,-47-24 0 0,-1-47 0 6,1 48 0 2,-24-25 0-1,0-22 0 2,0 22 0-3,0-22 0 10,0 46 0-11,-24 24 0 10,1-24 0-11,-48 24 0-1,47 0 0 11,1 24 0 1,-1-24 0 5,1 0 0-17,23 24 0-1,0-24 0 3</inkml:trace>
    </iact:actionData>
  </iact:action>
  <iact:action type="add" startTime="172621">
    <iact:property name="dataType"/>
    <iact:actionData xml:id="d148">
      <inkml:trace xmlns:inkml="http://www.w3.org/2003/InkML" xml:id="stk148" contextRef="#ctx0" brushRef="#br0">4012 4792 0 0,'0'23'0'3,"0"1"0"-3,24-24 0 7,-24 71 0 1,24-24 0 3,-24-23 0-4,0-1 0 7,0 24 0-12,0 24 0 14,0-71 0-12,0 24 0 3,0 23 0 5,0-47 0 2,0-47 0-4,0 23 0-8,0-47 0 0,0 1 0 12,0 46 0-2,0-23 0-10,0-24 0 9,0 71 0-8,0-47 0 6,0 23 0-2,23 24 0 5,24-47 0-7,-23 47 0 3,23 0 0 1,-23 0 0-1</inkml:trace>
    </iact:actionData>
  </iact:action>
  <iact:action type="add" startTime="173180">
    <iact:property name="dataType"/>
    <iact:actionData xml:id="d149">
      <inkml:trace xmlns:inkml="http://www.w3.org/2003/InkML" xml:id="stk149" contextRef="#ctx0" brushRef="#br0">6113 4131 0 0,'0'0'0'0,"-47"0"0"4,23 0 0-2,24 0 0 5,0 23 0-1,0 95 0 8,0-47 0-10,24 24 0 23,-24 23 0-26,47-24 0 5,-47-23 0-5,23 23 0 12,-23-70 0-11,48-24 0 13,-48 0 0-12</inkml:trace>
    </iact:actionData>
  </iact:action>
  <iact:action type="add" startTime="173373">
    <iact:property name="dataType"/>
    <iact:actionData xml:id="d150">
      <inkml:trace xmlns:inkml="http://www.w3.org/2003/InkML" xml:id="stk150" contextRef="#ctx0" brushRef="#br0">6349 4154 0 0,'0'0'0'0,"0"0"0"0,0 0 0 7,0 0 0 4,0 0 0-4,0 48 0 0,0 22 0 1,0 1 0 14,47 0 0-22,-23 47 0 8,-24-23 0-2,23-25 0 3,-23 1 0 3,0 0 0-9,0-71 0 5,0 0 0 1</inkml:trace>
    </iact:actionData>
  </iact:action>
  <iact:action type="add" startTime="173616">
    <iact:property name="dataType"/>
    <iact:actionData xml:id="d151">
      <inkml:trace xmlns:inkml="http://www.w3.org/2003/InkML" xml:id="stk151" contextRef="#ctx0" brushRef="#br0">6868 4154 0 0,'0'0'0'2,"0"0"0"14,0 0 0-9,0 0 0-7,0 0 0 7,24 0 0 11,-24 48 0-18,71-48 0 8,-48 23 0 0,24-23 0-4</inkml:trace>
    </iact:actionData>
  </iact:action>
  <iact:action type="add" startTime="173800">
    <iact:property name="dataType"/>
    <iact:actionData xml:id="d152">
      <inkml:trace xmlns:inkml="http://www.w3.org/2003/InkML" xml:id="stk152" contextRef="#ctx0" brushRef="#br0">6963 4532 0 0,'-71'0'0'4,"71"0"0"8,0 0 0-3,0 0 0-6,0-23 0 13,71-1 0-13,-48 24 0 10,24-47 0-9,-23 47 0 10,47 0 0-10,-48-24 0 0</inkml:trace>
    </iact:actionData>
  </iact:action>
  <iact:action type="add" startTime="173984">
    <iact:property name="dataType"/>
    <iact:actionData xml:id="d153">
      <inkml:trace xmlns:inkml="http://www.w3.org/2003/InkML" xml:id="stk153" contextRef="#ctx0" brushRef="#br0">7340 3871 0 0,'0'0'0'4,"-23"0"0"3,23 0 0-7,0 0 0 17,0 0 0-7,-24 47 0-2,24 1 0-8,0-25 0 8,0 1 0 12,24 47 0-20,-24-71 0 10,0 23 0-7,0 1 0-2,23-24 0 9,24 0 0-4,1 0 0 2,-25 0 0 10,48-24 0-9,-47 1 0-9,23-1 0 8,-24-23 0 0,72 23 0 3,-72 24 0-8,1 0 0 7,47 0 0-3,-48 0 0 7,1 0 0-12,0 0 0 14,-24 0 0 6,0 24 0-21,0 47 0 2,0-71 0 11,-24 47 0-7,0-24 0-6,1 72 0 9</inkml:trace>
    </iact:actionData>
  </iact:action>
  <iact:action type="add" startTime="174340">
    <iact:property name="dataType"/>
    <iact:actionData xml:id="d154">
      <inkml:trace xmlns:inkml="http://www.w3.org/2003/InkML" xml:id="stk154" contextRef="#ctx0" brushRef="#br0">7671 4202 0 0,'0'0'0'1,"-48"47"0"-1,25-24 0 8,23-23 0 3,0 71 0-8,0-23 0 23,0-1 0-26,0 24 0 15,0-24 0-11,0 24 0-3,0-24 0 12,0 0 0-2,0-47 0-1</inkml:trace>
    </iact:actionData>
  </iact:action>
  <iact:action type="add" startTime="174513">
    <iact:property name="dataType"/>
    <iact:actionData xml:id="d155">
      <inkml:trace xmlns:inkml="http://www.w3.org/2003/InkML" xml:id="stk155" contextRef="#ctx0" brushRef="#br0">7765 4367 0 0,'0'0'0'8,"0"24"0"0,0-1 0 1,0-23 0-4,47 24 0 12,-23 47 0-16,23-24 0 19,-23-47 0-19,23 71 0 14,-24-48 0-11,1 1 0 9,0-24 0-9,-24 23 0-1</inkml:trace>
    </iact:actionData>
  </iact:action>
  <iact:action type="add" startTime="177815">
    <iact:property name="dataType"/>
    <iact:actionData xml:id="d156">
      <inkml:trace xmlns:inkml="http://www.w3.org/2003/InkML" xml:id="stk156" contextRef="#ctx0" brushRef="#br0">4602 14588 0 0,'-23'24'0'8,"-1"-24"0"-8,-23 71 0 0,23 0 0 8,24-1 0 0,-23 25 0 2,-1 23 0 2,24 0 0-9,0-71 0 3,0 24 0 4,0-24 0 7,0-47 0-14,0 71 0-2,0-48 0 10,0-23 0 6,0 0 0-10</inkml:trace>
    </iact:actionData>
  </iact:action>
  <iact:action type="add" startTime="178062">
    <iact:property name="dataType"/>
    <iact:actionData xml:id="d157">
      <inkml:trace xmlns:inkml="http://www.w3.org/2003/InkML" xml:id="stk157" contextRef="#ctx0" brushRef="#br0">4036 15013 0 0,'0'-23'0'7,"0"-1"0"0,-24-23 0-6,24 47 0 4,0-24 0 11,24 24 0-9,0 0 0-7,70 0 0 10,-47 0 0-6,71 0 0 13,-23 0 0-15,-25 0 0 17,48 0 0-17,-23-23 0 11,-24-25 0-8,-1 48 0 11,-46-47 0-10</inkml:trace>
    </iact:actionData>
  </iact:action>
  <iact:action type="add" startTime="178275">
    <iact:property name="dataType"/>
    <iact:actionData xml:id="d158">
      <inkml:trace xmlns:inkml="http://www.w3.org/2003/InkML" xml:id="stk158" contextRef="#ctx0" brushRef="#br0">4909 14754 0 0,'0'0'0'3,"-23"0"0"-3,-1 23 0 2,24-23 0 0,-24 47 0 7,24 1 0 4,0-25 0-9,0 95 0 9,24-71 0-7,23 24 0 7,-47-24 0-10,71-23 0 10,-24-24 0-8,-23 0 0 6,-1-24 0-8,25 1 0 6,-48-24 0 0,23-48 0 2,-23 48 0-4,-23-24 0-2,23 24 0 6,-71 23 0-6,47-46 0 12,1 70 0-16,-1 0 0 9,-47 0 0-2,71 0 0 7,0 70 0-13,0-70 0 10,0 48 0-8,0-25 0 12</inkml:trace>
    </iact:actionData>
  </iact:action>
  <iact:action type="add" startTime="178600">
    <iact:property name="dataType"/>
    <iact:actionData xml:id="d159">
      <inkml:trace xmlns:inkml="http://www.w3.org/2003/InkML" xml:id="stk159" contextRef="#ctx0" brushRef="#br0">5428 14683 0 0,'0'0'0'6,"0"23"0"-6,0-23 0 3,0 24 0 10,0 0 0-8,0-1 0 8,0 48 0-12,0-24 0 15,0 71 0-10,0-94 0-1,0 70 0 8,0-47 0-11,0-47 0 11,0 0 0-11,0 0 0 13,0-23 0-11,0-24 0 10,0-48 0-11,24 48 0 11,-24-24 0-8,0 24 0 6,24 23 0-11,-24-46 0 15,0 46 0-14,23 24 0 6,24-24 0 3,1 24 0-7,-25 0 0 10,1 24 0-4,47-24 0-5,-48 24 0 2</inkml:trace>
    </iact:actionData>
  </iact:action>
  <iact:action type="add" startTime="178982">
    <iact:property name="dataType"/>
    <iact:actionData xml:id="d160">
      <inkml:trace xmlns:inkml="http://www.w3.org/2003/InkML" xml:id="stk160" contextRef="#ctx0" brushRef="#br0">6679 14329 0 0,'-47'0'0'12,"24"0"0"-4,-25 0 0-8,-46 70 0 7,94-22 0 7,-47 46 0-2,23-23 0-12,-23 23 0 7,47-46 0-5,71 22 0 18,-24 1 0-15,-24-71 0 0,72 71 0 5</inkml:trace>
    </iact:actionData>
  </iact:action>
  <iact:action type="add" startTime="179376">
    <iact:property name="dataType"/>
    <iact:actionData xml:id="d161">
      <inkml:trace xmlns:inkml="http://www.w3.org/2003/InkML" xml:id="stk161" contextRef="#ctx0" brushRef="#br0">10361 13644 0 0,'0'0'0'8,"47"0"0"-8,-23 0 0 12,94 47 0 1,-95 24 0-10,48 0 0 6,-47 0 0 5,-1 70 0-12,-23-23 0 12,-47 24 0-13,-24-24 0 12,48-47 0-7,-24 23 0 7,-1-70 0-12</inkml:trace>
    </iact:actionData>
  </iact:action>
  <iact:action type="add" startTime="180225">
    <iact:property name="dataType"/>
    <iact:actionData xml:id="d162">
      <inkml:trace xmlns:inkml="http://www.w3.org/2003/InkML" xml:id="stk162" contextRef="#ctx0" brushRef="#br0">5546 16548 0 0,'-94'0'0'1,"47"23"0"8,0-23 0-9,23 47 0 14,24 24 0-12,0-24 0 7,0 48 0 5,0-48 0-1,24-23 0-12,23 23 0 10,0-47 0 0,-23 0 0-10,46 0 0 13,-22-71 0-12,-25 47 0 10,1-70 0-7,47 70 0 7,-48-46 0-8,1 22 0 8,-1 25 0-8,25 23 0 10,-48 0 0-12,0 0 0 9,23 71 0-1,-23-48 0-4,0 24 0 5,24-47 0-4,-24 0 0 6,23 24 0-13,-23-24 0 15,24-24 0-8,47-23 0 6,-71-24 0-12,23 24 0 12,-23 0 0-8,0-24 0 6,-23 71 0-7,-1-23 0 7,-47 23 0 3,71 0 0-13,-23 0 0 12,-24 23 0-9,-1-23 0 4,48 0 0-4,0 0 0 21,0 0 0-25,0 0 0 8</inkml:trace>
    </iact:actionData>
  </iact:action>
  <iact:action type="add" startTime="180670">
    <iact:property name="dataType"/>
    <iact:actionData xml:id="d163">
      <inkml:trace xmlns:inkml="http://www.w3.org/2003/InkML" xml:id="stk163" contextRef="#ctx0" brushRef="#br0">6184 16335 0 0,'0'47'0'7,"0"-23"0"8,0-24 0-15,0 47 0 13,0-47 0-13,0 95 0 12,0-48 0-7,23-24 0 4,-23 48 0 0,47-47 0 5,-47-1 0-10,24-23 0-1,-24-23 0 10,47-72 0 2,-47 48 0-9,24-71 0-5,-24 71 0 18,47-24 0-16,-47 48 0 5,24-1 0-4,-24 24 0 8,0 0 0-2,0 24 0 2,0 46 0-9,23-22 0 0,-23-25 0 7,0 72 0 5,0-72 0-6,0 24 0-7,0 1 0 10,0-48 0-10,0 0 0 18</inkml:trace>
    </iact:actionData>
  </iact:action>
  <iact:action type="add" startTime="181029">
    <iact:property name="dataType"/>
    <iact:actionData xml:id="d164">
      <inkml:trace xmlns:inkml="http://www.w3.org/2003/InkML" xml:id="stk164" contextRef="#ctx0" brushRef="#br0">6585 16312 0 0,'0'0'0'0,"0"0"0"0,-24-24 0 9,24 24 0 7,0 0 0-2,24 0 0-14,0 0 0 12,70-24 0 3,-47 24 0-15,48 0 0 4,-48 0 0 5,24-23 0-5,-24 23 0 9,-24-48 0-6,-23 48 0-1</inkml:trace>
    </iact:actionData>
  </iact:action>
  <iact:action type="add" startTime="181207">
    <iact:property name="dataType"/>
    <iact:actionData xml:id="d165">
      <inkml:trace xmlns:inkml="http://www.w3.org/2003/InkML" xml:id="stk165" contextRef="#ctx0" brushRef="#br0">6892 16099 0 0,'0'0'0'13,"-24"0"0"-13,24 0 0 6,-23 0 0-5,-1 24 0 9,24-1 0-8,0 1 0 4,0 94 0 3,24-24 0 5,-1-23 0-3,1 47 0-11,-1-23 0 11,25-25 0-9,-48 1 0 16,23-47 0-15,1-24 0 11,-1 0 0-10,-23-71 0 9,0 24 0-12</inkml:trace>
    </iact:actionData>
  </iact:action>
  <iact:action type="add" startTime="181455">
    <iact:property name="dataType"/>
    <iact:actionData xml:id="d166">
      <inkml:trace xmlns:inkml="http://www.w3.org/2003/InkML" xml:id="stk166" contextRef="#ctx0" brushRef="#br0">7907 16193 0 0,'-24'0'0'4,"0"0"0"5,1 0 0-4,-72 0 0 2,95 0 0-1,-70 0 0 9,22 0 0-5,25 48 0-3,-24-1 0 4,47-47 0-8,0 24 0 6,0 46 0-5,0-70 0 12,47 24 0-16,-24 0 0 16,95-24 0-14</inkml:trace>
    </iact:actionData>
  </iact:action>
  <iact:action type="add" startTime="181686">
    <iact:property name="dataType"/>
    <iact:actionData xml:id="d167">
      <inkml:trace xmlns:inkml="http://www.w3.org/2003/InkML" xml:id="stk167" contextRef="#ctx0" brushRef="#br0">8709 16193 0 0,'-24'0'0'2,"-70"0"0"13,23 0 0-14,0 0 0 16,1 0 0-9,-1 0 0-1,0 0 0 4,24 48 0-9,23-25 0 6,24 1 0-4,0 0 0 9,24-1 0-9,70 24 0 15,-70-23 0-17,70 0 0 9,-47-1 0-8,24-23 0 13,0 0 0-13,-71 0 0 9,71 0 0-2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06:14.79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5813">
    <iact:property name="dataType"/>
    <iact:actionData xml:id="d0">
      <inkml:trace xmlns:inkml="http://www.w3.org/2003/InkML" xml:id="stk0" contextRef="#ctx0" brushRef="#br0">3493 3777 0 0,'0'0'0'1,"0"0"0"-1,0 0 0 9,0 0 0 7,0 0 0-13,0 0 0-3,0 0 0 13,0 0 0-6,0 0 0 6,0 0 0-13,24 23 0 16,47-23 0-16,-24 24 0 17,-47-24 0-16,23 0 0 11,48 0 0 0,-24 24 0 0,-47-24 0-8,24 0 0 5,47 0 0-9,-48 0 0 17,1 0 0-12,0 0 0 3,-24 0 0-8,47 0 0 0,-24 0 0 10,25 0 0-6,-48 0 0 12,0 0 0-15,23 0 0 2,-23 0 0 11</inkml:trace>
    </iact:actionData>
  </iact:action>
  <iact:action type="add" startTime="54864">
    <iact:property name="dataType"/>
    <iact:actionData xml:id="d1">
      <inkml:trace xmlns:inkml="http://www.w3.org/2003/InkML" xml:id="stk1" contextRef="#ctx0" brushRef="#br0">10432 6798 0 0,'0'0'0'3,"0"-23"0"12,-24 23 0-7,1 0 0-8,23 0 0 12,0 0 0-8,0 23 0 10,23-23 0-11,1 24 0 17,-24 0 0-16,71 23 0 7,-24-24 0-6,-24 1 0 9,48 0 0-7,-47-24 0-7,23 0 0 14,-47 23 0-2,24 24 0 1,46-23 0-13,-46 0 0 8,0-24 0-7,-24 23 0 14,70-23 0-13,-46 0 0 12,23 0 0-5,-47 0 0 0,24 0 0-5,23 0 0 14,0 0 0-10,-47 0 0-7,24 0 0 5,-1 0 0 9,25 24 0-4,-48-24 0-10,47 0 0 9,-24 0 0 9,-23 0 0-18,24 0 0-1,-24 0 0 13,0 0 0-9,71 0 0 9,-48-24 0-7,1 24 0 9,-24 0 0-9,24-23 0 9,23 23 0-8,-24 0 0-7,25-48 0 7,-25 1 0 10,24 24 0-6,1 23 0-9,-25-24 0 4,1 0 0-3,47 1 0 13,-71 23 0-14,23 0 0 11,1-47 0-7,-24 47 0 9,0 0 0-8,0-24 0-7,0 24 0 8,0 0 0 9,0 0 0-7,0 0 0-10,0 0 0 13,0 0 0-13,0 24 0 15,0 23 0-11,-24-47 0 13,24 47 0-13,0-23 0 7,0-1 0-5,0 48 0 7,0-47 0-6,0-1 0-6,0 1 0 9,0 23 0 6,0-23 0-7,0-1 0-7,0 1 0 11,0-24 0-13,24 0 0 14,-24 0 0-11,0 23 0 11,0 25 0-10,0-25 0 14,0 1 0-13,23-24 0-4,-23 23 0 17,0-23 0-16,0 24 0 1,48 23 0 14,-25-47 0-8,1 24 0 6,-24 0 0-14,23-1 0 1,-23-23 0 11,0 0 0-11,0 24 0 13,0-24 0-9,0 47 0 5,0-23 0-5,0-1 0 8,0 1 0-8,0-24 0 10,0 0 0-12,0 71 0-2,0-48 0 6,0 1 0 8,-23-1 0-13,-24-23 0-2,-1 24 0 13,48-24 0 2,-23 0 0-15,23 0 0 2,0 0 0 13,-24 47 0-11,1-47 0 10,23 0 0 95,0 0 0-110,-24 0 0 0,24 0 0 2</inkml:trace>
    </iact:actionData>
  </iact:action>
  <iact:action type="add" startTime="64110">
    <iact:property name="dataType"/>
    <iact:actionData xml:id="d2">
      <inkml:trace xmlns:inkml="http://www.w3.org/2003/InkML" xml:id="stk2" contextRef="#ctx0" brushRef="#br0">6349 8262 0 0,'0'0'0'8,"0"0"0"-8,0 0 0 15,0 0 0-15,0 0 0 11,0 0 0-9,0 0 0 7,0 0 0 8,0 0 0-14,0 0 0 12,0 0 0-15,0 0 0 11,0 0 0-3,0 0 0-5,0 0 0 8,0-24 0-1,47 24 0-4,-47 0 0 1,0 0 0 3,24 0 0 0,-24 0 0-1,0 0 0-5,23 0 0 13,-23 0 0-16,0 0 0 9,0 0 0-2,24 0 0 0,-24 0 0 1,0 0 0 3</inkml:trace>
    </iact:actionData>
  </iact:action>
  <iact:action type="add" startTime="83018">
    <iact:property name="dataType"/>
    <iact:actionData xml:id="d3">
      <inkml:trace xmlns:inkml="http://www.w3.org/2003/InkML" xml:id="stk3" contextRef="#ctx0" brushRef="#br0">4154 9230 0 0,'0'0'0'15,"0"0"0"-15,0 23 0 0,0-23 0 16,-24 0 0-9,24 0 0 1,0 0 0-6,0 0 0 19,0 0 0-18,24 0 0 10,0 0 0-10,-1 0 0 8,1 0 0-6,47 0 0-2,-24 0 0 9,-24 0 0 2,48 0 0-7,-24 0 0 2,-23 0 0-5,70 48 0 0,-70-48 0 9,-24 0 0-9,71 23 0 10,-48-23 0-9,1 0 0 11,0 0 0-8,-1 0 0-7,24 0 0 5,-23 0 0 2,0-23 0 6,-1 23 0-10,-23 0 0 5,71 0 0 9,-47-48 0-9,-1 48 0-8,1-23 0 8,47 23 0-5,-71 0 0 11,47-24 0-10,-24 24 0 7,1 0 0-10,23 0 0 15,0 0 0-12,-23 0 0 9,0 0 0-10,23-23 0-3,0 23 0 8,-23 0 0-5,-1 0 0 11,24 0 0-13,1 0 0 13,-25 0 0-12,-23 0 0 18,24 23 0-18,47-23 0 11,-48 0 0-11,1 24 0 9,-1-24 0-8,48 0 0 10,-24 0 0-10,-23 0 0-3,47 0 0 10,-48 0 0 10,25 0 0-18,-1 0 0-2,24 0 0 14,-48 0 0-13,48 0 0 11,-24 0 0-9,-23 0 0 8,23 0 0-9,-23 0 0 4,23-24 0 1,-47 24 0 12,23 0 0-14,48 0 0-5,-47 24 0 6,0-24 0 14,-1 0 0-21,24 0 0 2,1 0 0 16,-25 23 0-15,48-23 0 11,-24 0 0-11,-23 0 0 9,-1 0 0-7,25 0 0 8,22 0 0-7,-70 0 0 9,71 0 0-9,-24 0 0-5,-47 0 0 8,24 0 0 8,0 0 0-8,23 0 0-7,-24 0 0 9,1 0 0-10,0 0 0 8,-24 0 0-1,0 0 0-4,23 0 0 9,24 0 0-11,-23 0 0-1,0 0 0 3,-1 0 0-3,1 48 0 7,23-48 0 5,-23 0 0-11,-1 0 0 7,1 0 0-9,-1 0 0 7,-23 0 0 0,48 0 0-7,-1 0 0 4,-24 0 0 3,-23 0 0 2,24 0 0-8,23 0 0 7,-23 0 0 2,-24 0 0-9,23 0 0 10,1 0 0-10,0 0 0 2,23 0 0 13,0 0 0-10,-47 0 0-4,24 0 0 3,-24 0 0 1,23 0 0 9,-23 0 0-10,47 0 0-5,-47 0 0 1,24 0 0 9,0 0 0 9,-24 0 0-17,23 0 0-1,-23 0 0 6,0 0 0 2,0 0 0-7,24 0 0-1,-24 0 0 14,47 0 0-4,0 0 0 0,-23 0 0-8,-24 0 0 6,71 0 0 5,-48 0 0-13,24 0 0 8,-23-48 0-5,23 48 0 5,24-23 0-7,-71 23 0 14,71 0 0-14,-24 0 0 16,-23 0 0-16,-1-24 0 9,24 24 0-7,1 0 0 13,-25 0 0-13,-23 0 0 9,71 0 0-7,-47 0 0-4,-1 0 0 10,1-23 0-8,-24 23 0 12,71 0 0-14,-71 0 0 9,47 0 0-9,-24 0 0 14,-23 0 0-13,24 0 0 15,47 0 0-14,-48 0 0 10,1 0 0-9,0 0 0-4,23-24 0 7,-24 24 0-1,1 0 0 4,0 0 0 8,-1 0 0-8,24 0 0-9,1-47 0 2,-25 47 0 0,-23 0 0 9,24-24 0-7,23 24 0 10,-23 0 0-13,-24 0 0 14,23 0 0-11,1 0 0-4,-24 0 0 5,23 0 0 10,-23 0 0-12,48 0 0-4,-25 0 0 9,1 0 0-5,-1 0 0 10,-23 0 0-6,0 0 0 2,71 0 0-8,-47 0 0 9,-1 0 0-8,1 0 0 10,0 0 0-8,23 0 0 7,0 0 0-9,-23 0 0-4,-1 0 0 22,48 0 0-20,-71 0 0 4,47 0 0 0,-47 0 0 11,24 0 0-15,23 0 0 9,-47 0 0-8,0 0 0 12,47 0 0-10,-47 0 0 6,24 0 0-6,-24 0 0 9,0 0 0-8,0 0 0-6,23 0 0 12,-23 0 0 4,48 0 0-5,-48 0 0-10,0 0 0 8,23 0 0 0,-23 0 0 1,0 0 0-7,0 0 0 8,0 0 0-8,0 0 0 11,0 0 0-9,0 0 0 8,0 0 0-7,0 0 0 8,0 0 0-6,0 0 0-8</inkml:trace>
    </iact:actionData>
  </iact:action>
  <iact:action type="add" startTime="101490">
    <iact:property name="dataType"/>
    <iact:actionData xml:id="d4">
      <inkml:trace xmlns:inkml="http://www.w3.org/2003/InkML" xml:id="stk4" contextRef="#ctx0" brushRef="#br0">6963 10457 0 0,'0'0'0'14,"0"0"0"-9,0 0 0-5,0 0 0 7,0 0 0 2,0 0 0 5,0 0 0-7,0 0 0-1,0 0 0 7,47 0 0-7,-24 0 0-2,-23 0 0 8,71 0 0 0,-24 0 0-12,-23 0 0 11,47 0 0-7,-48 0 0 16,25 0 0-19,-25 0 0 9,48-23 0-5,-24 23 0 3,-23 0 0-3,47-48 0 4,-24 48 0 4,-24-23 0-7,25 23 0 45,22 0 0-49,-70 0 0 1,95 0 0-2,-72 0 0-1,1 0 0 0,0 0 0 3,23 0 0 5,0 0 0 4,-23 0 0-8,-24 0 0 4,0 0 0 7,0 0 0-8,23 0 0-3,-23 0 0-1,0 0 0 15,47 0 0-14,-47 0 0 4,0 0 0-1,24 0 0 4,-24 0 0 11,0 0 0-22,0 0 0 0,0 0 0 14,0 0 0-9</inkml:trace>
    </iact:actionData>
  </iact:action>
  <iact:action type="add" startTime="113434">
    <iact:property name="dataType"/>
    <iact:actionData xml:id="d5">
      <inkml:trace xmlns:inkml="http://www.w3.org/2003/InkML" xml:id="stk5" contextRef="#ctx0" brushRef="#br0">6254 10811 0 0,'0'0'0'8,"0"0"0"-7,0-23 0-1,0 23 0 13,0 0 0-11,0 0 0 9,0 0 0-3,0 0 0 6,0 0 0-10,24 0 0 4,-24 0 0 2,0 0 0-7,0 0 0 10,24 0 0-8,-1 0 0 9,-23 0 0-9,24 0 0 9,-24 0 0-10,47 23 0 2,-23-23 0 5,-1 0 0-2,1 0 0-7,-24 0 0 15,0 0 0-14,0 0 0 13,0 0 0-7,0 0 0-9,0 0 0 10,0 0 0-5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23:38.41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0797">
    <iact:property name="dataType"/>
    <iact:actionData xml:id="d0">
      <inkml:trace xmlns:inkml="http://www.w3.org/2003/InkML" xml:id="stk0" contextRef="#ctx0" brushRef="#br0">2927 16571 0 0,'0'0'0'2,"-24"0"0"6,24 0 0-5,-23 0 0 6,23 0 0 11,0 0 0-19,0 24 0 1,0-24 0 14,23 0 0-8,-23 0 0 1,24 0 0-5,-24 0 0 14,71 0 0-12,-71 0 0-5,23 0 0 10,1 0 0 8,-1 23 0-18,-23-23 0-1,0 0 0 12,24 0 0-9,23 48 0 13,-23-48 0-11,-24 0 0 12,23 0 0-12,-23 0 0 8,0 0 0-6,0 0 0-7,0 0 0 7,24 0 0 9,-24 0 0-6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31:39.03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2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  <inkml:brush xml:id="br3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  <inkml:brush xml:id="br4">
      <inkml:brushProperty name="width" value="0.055" units="cm"/>
      <inkml:brushProperty name="height" value="0.055" units="cm"/>
    </inkml:brush>
    <inkml:brush xml:id="br5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91">
    <iact:property name="dataType"/>
    <iact:actionData xml:id="d0">
      <inkml:trace xmlns:inkml="http://www.w3.org/2003/InkML" xml:id="stk0" contextRef="#ctx0" brushRef="#br0">2856 1416 0 0,'0'0'0'4,"-47"0"0"4,23 0 0-8,24 24 0 13,0-24 0-13,0 0 0 4,0 94 0 15,0-70 0-19,0-1 0 8,0 48 0-7,0 0 0 15,71 0 0-6,-71-24 0-5,24-47 0-5,-24 0 0 0,0 0 0 19,0 24 0-18,23-24 0 8,-23-24 0-4,0 24 0 10,0-47 0-14,0 0 0-1,0 23 0 15,0-23 0-14,0 23 0 2,0-47 0 6,-23 1 0 2,23-1 0-3,-24 0 0-3,-23 0 0 11,47 48 0-8,0 23 0-7,-24 0 0 14,24 23 0-15,0 72 0 12,0-25 0-10,0 1 0 17,0-24 0-19,0 48 0 1,0-48 0 0,0-47 0 12,0 94 0-9,24-46 0 12,-24-25 0-13,47 25 0 15,-47-25 0-18,24-23 0 12,-24 0 0-7,0 0 0-2,0-23 0 14,0 23 0-16,0 0 0 11,0 0 0-10,0-48 0 1,0 48 0 19,0-23 0-21,-24 23 0 2,24-24 0-3,0 24 0 4</inkml:trace>
    </iact:actionData>
  </iact:action>
  <iact:action type="add" startTime="8231">
    <iact:property name="dataType"/>
    <iact:actionData xml:id="d1">
      <inkml:trace xmlns:inkml="http://www.w3.org/2003/InkML" xml:id="stk1" contextRef="#ctx0" brushRef="#br0">2856 1440 0 0,'0'0'0'3,"0"0"0"-3,0-24 0 4,0 24 0 12,-47-23 0-13,47 23 0 1,0 0 0 8,0 23 0-6,0 1 0 5,0 141 0-6,0-47 0 8,0-47 0 5,0 0 0-12,0 0 0-5,0-48 0 13,0-23 0-12,47 0 0-1,-47 0 0 12,0 0 0-12,0 0 0 2,0-23 0 12,0-48 0-13,0 0 0 1,0-24 0 11,0-23 0-11,0 48 0 8,0 22 0-8,-47 25 0 14,47 23 0-16,0 0 0 1,0-24 0 12,0 24 0-13,0 24 0 15,0 47 0-15,0-24 0 14,0 71 0-11,0-95 0 14,0 1 0-17,0-24 0 0,0 94 0 1,47-70 0 12,-47 0 0 2,0-24 0-7,0 23 0-9,0-46 0 10,24-1 0-4,-24-23 0 6,0-24 0-12,0 0 0 23,0-23 0-22,0 47 0 3,0-24 0 0,0 47 0 17,0 24 0-18,0 24 0 11,0-1 0-9,0 48 0-4,0-24 0-1,23 24 0 20,-23 0 0-18,0-47 0 7,24 46 0-6,-24-46 0 11,0 0 0-11,0-24 0 14,0 0 0-14,0 0 0 9,0 0 0-10,0-24 0-2,0-70 0 18,0 70 0-16,0 0 0 8,0-23 0-7,-24-47 0-2,24-1 0 7,0 72 0-7,-23-48 0 5,-1 71 0-1,24 0 0 9,0-47 0-10,0 47 0-3,0 71 0 10,0-1 0-8,0 48 0 15,24-47 0-17,-1 0 0 15,-23 0 0-14,0-24 0 5,0-23 0 6,0-24 0 3,0 23 0-10,0-23 0-6,0 0 0 2</inkml:trace>
    </iact:actionData>
  </iact:action>
  <iact:action type="add" startTime="9286">
    <iact:property name="dataType"/>
    <iact:actionData xml:id="d2">
      <inkml:trace xmlns:inkml="http://www.w3.org/2003/InkML" xml:id="stk2" contextRef="#ctx0" brushRef="#br0">2054 2714 0 0,'0'0'0'2,"-24"0"0"8,24 0 0-7,0 0 0 7,0 95 0-7,0 23 0 13,0-71 0-11,0-23 0 1,0 70 0-1,0-47 0-1,0 24 0 3,0-71 0-3,0 71 0 3,0-71 0-4,0 0 0 11,0 0 0 2,0 0 0-7,0 0 0-8,0-24 0 11,0 24 0-10</inkml:trace>
    </iact:actionData>
  </iact:action>
  <iact:action type="add" startTime="9812">
    <iact:property name="dataType"/>
    <iact:actionData xml:id="d3">
      <inkml:trace xmlns:inkml="http://www.w3.org/2003/InkML" xml:id="stk3" contextRef="#ctx0" brushRef="#br0">3729 2644 0 0,'0'0'0'1,"0"0"0"-1,0 0 0 10,0 0 0-5,0 0 0 1,0 0 0-1,0 0 0 5,0 23 0-6,0 24 0 4,0 24 0 1,24-23 0-3,-24-1 0 5,23 71 0-1,-23-47 0-4,0-24 0 0,0-47 0 3,0 23 0-8,0-23 0 7,0 0 0-6,0 0 0 3</inkml:trace>
    </iact:actionData>
  </iact:action>
  <iact:action type="add" startTime="10364">
    <iact:property name="dataType"/>
    <iact:actionData xml:id="d4">
      <inkml:trace xmlns:inkml="http://www.w3.org/2003/InkML" xml:id="stk4" contextRef="#ctx0" brushRef="#br0">1511 4013 0 0,'0'-24'0'1,"-24"24"0"4,1 0 0 6,-1 0 0-5,24 0 0 9,0 0 0-13,0 95 0 12,0-72 0-14,0 1 0 3,0 70 0 10,0-47 0-11,0 48 0 20,24-24 0-22,-24 23 0 13,0-70 0-13,23 47 0 18,-23-48 0-16,24-23 0 13,-24 0 0-11</inkml:trace>
    </iact:actionData>
  </iact:action>
  <iact:action type="add" startTime="10702">
    <iact:property name="dataType"/>
    <iact:actionData xml:id="d5">
      <inkml:trace xmlns:inkml="http://www.w3.org/2003/InkML" xml:id="stk5" contextRef="#ctx0" brushRef="#br0">2644 3989 0 0,'0'0'0'1,"0"0"0"7,0 0 0 2,0 0 0-3,0 0 0 4,23 0 0-4,72 0 0 5,-72 0 0-8,48 0 0 3,-24 0 0 1,48 71 0 7,-72-71 0-11,1 24 0 7,-1-24 0-7,-23 0 0-2,0 0 0 7,0 23 0 3,0 1 0-10,0-1 0 10,-47 25 0-5,24-1 0 2,-48-24 0 2,24 1 0-5,23-24 0 2,-47 47 0 2,71-23 0-10,0-24 0 7,0 0 0-6,-23 0 0 8,23 0 0-6,0 0 0-2,-24 0 0 9,48 0 0-2,-1 0 0-2,-23 0 0 4,118 0 0-3,-94 0 0 8,-1 0 0-8,25 0 0-7,-25 0 0 2,24 0 0 10,-47 0 0 4,24 0 0-15,47 0 0-1,-48 0 0 5,1 0 0 5,0 0 0-3,23 24 0 2,-47-1 0 7,0-23 0-4,0 0 0 6</inkml:trace>
    </iact:actionData>
  </iact:action>
  <iact:action type="add" startTime="11270">
    <iact:property name="dataType"/>
    <iact:actionData xml:id="d6">
      <inkml:trace xmlns:inkml="http://www.w3.org/2003/InkML" xml:id="stk6" contextRef="#ctx0" brushRef="#br0">4508 3777 0 0,'0'0'0'11,"0"0"0"-11,0 0 0 0,0 0 0 21,0 0 0-21,0 0 0 2,0 0 0 1,0 71 0 20,0-48 0-23,0 24 0 0,0 1 0 0,0 70 0 15,0-71 0-15,0-24 0 0,0-23 0 0,47 118 0 14,-47-23 0-12,24-48 0 5,-24-23 0-1,23 47 0-5,-23-48 0 13,0-23 0-11</inkml:trace>
    </iact:actionData>
  </iact:action>
  <iact:action type="add" startTime="11780">
    <iact:property name="dataType"/>
    <iact:actionData xml:id="d7">
      <inkml:trace xmlns:inkml="http://www.w3.org/2003/InkML" xml:id="stk7" contextRef="#ctx0" brushRef="#br0">1086 5547 0 0,'0'0'0'4,"0"0"0"13,0 0 0-16,0 0 0 15,-24 0 0-16,24 24 0 4,0 23 0-2,0 24 0 15,0-48 0-17,24 95 0 10,-24-94 0 8,0 47 0-15,0-24 0-2,0-23 0 15,0 23 0-13,24-23 0 13,-24-1 0-15,0-23 0 0,0 0 0 4,0 24 0 7,47-24 0-11,-47 0 0 2,0 0 0 6</inkml:trace>
    </iact:actionData>
  </iact:action>
  <iact:action type="add" startTime="12155">
    <iact:property name="dataType"/>
    <iact:actionData xml:id="d8">
      <inkml:trace xmlns:inkml="http://www.w3.org/2003/InkML" xml:id="stk8" contextRef="#ctx0" brushRef="#br0">1818 5524 0 0,'0'0'0'1,"0"0"0"4,0-24 0 6,47-47 0-6,0 48 0 6,-23 23 0-6,46 0 0 6,1-24 0-4,-47 24 0 3,23 0 0-2,-23 0 0 5,-1 24 0-13,-23-24 0 5,24 70 0 4,-24-46 0-5,0 0 0 0,-24-1 0 3,1 48 0 3,-1-47 0-3,-23 23 0 2,23-47 0 0,-23 0 0 1,47 23 0-6,-24-23 0 17,-23 0 0-21,47 0 0 4,-23 0 0-4,23 0 0 1,0 0 0-1,0 0 0 11,0 0 0-3,0 0 0-7,0 0 0 13,23 0 0-14,48 0 0 3,-71 0 0 9,24 0 0-12,-1 0 0 8,1 0 0-7,23 0 0 9,24 0 0-3,-71 48 0 0,0-48 0 6,23 47 0-8,-23-47 0 4,48 23 0 0,-48 1 0-3,-48 47 0 3,25-47 0 0,23-1 0 1,-47 1 0-5,-24-24 0 7,71 47 0-4,-47-23 0 6,47-24 0-14,-24 0 0 8,24 0 0-5,0 0 0 2,0 0 0 4</inkml:trace>
    </iact:actionData>
  </iact:action>
  <iact:action type="add" startTime="12867">
    <iact:property name="dataType"/>
    <iact:actionData xml:id="d9">
      <inkml:trace xmlns:inkml="http://www.w3.org/2003/InkML" xml:id="stk9" contextRef="#ctx0" brushRef="#br0">3517 5264 0 0,'47'0'0'0,"-47"0"0"4,0 0 0 5,0 0 0 5,0 0 0-9,0 0 0 0,24 0 0-3,-1 0 0 5,1 0 0 1,94-24 0 3,-95 24 0-4,72 0 0 8,-72 0 0-14,1 0 0 13,-24 0 0-12,0 48 0 11,0 46 0-6,-47-70 0-1,47-1 0 5,-71 48 0-11,47-47 0 4,1-1 0 7,-24 1 0-4,-1-24 0 10,25 47 0-16,23-47 0 2,-24 0 0-3,24 0 0 13,0 0 0-10,0-47 0 9,0 23 0-1,24 24 0 41,-24 0 0-51,0 0 0-1,23 0 0 1,48-23 0-1,-47 23 0 0,-1 0 0 2,1 0 0-2,47 23 0 0,-48-23 0 3,1 24 0 1,0 23 0 15,23-47 0-19,-47 47 0 15,23-23 0-14,-23-1 0 11,-23 48 0-8,-24-47 0 10,23-1 0-10,-23-23 0 8,23 24 0-9,-47 23 0 9,71-47 0 0,-23 0 0-9,-1 0 0 13,24 0 0-15,0 0 0-1,0 0 0 10,0 0 0-4,24 0 0-5,-1 0 0 9</inkml:trace>
    </iact:actionData>
  </iact:action>
  <iact:action type="add" startTime="13546">
    <iact:property name="dataType"/>
    <iact:actionData xml:id="d10">
      <inkml:trace xmlns:inkml="http://www.w3.org/2003/InkML" xml:id="stk10" contextRef="#ctx0" brushRef="#br0">5145 5193 0 0,'0'24'0'8,"0"-24"0"-1,-23 0 0-7,-25 0 0 2,48 23 0 8,-23 1 0-7,23 47 0 18,23 0 0-18,25 23 0 14,-48-47 0-17,23 71 0 20,1-94 0-13,-24 47 0-5,23-1 0-2,-23-70 0 6,0 0 0-5,0 24 0 0,0 23 0 13,0-23 0-2,24-24 0-12,-24 0 0 12</inkml:trace>
    </iact:actionData>
  </iact:action>
  <iact:action type="add" startTime="20841">
    <iact:property name="dataType"/>
    <iact:actionData xml:id="d11">
      <inkml:trace xmlns:inkml="http://www.w3.org/2003/InkML" xml:id="stk11" contextRef="#ctx0" brushRef="#br1">2455 1015 0 0,'-71'0'0'1,"71"0"0"4,0 0 0 6,-24 0 0-1,24 0 0-9,-23 0 0 6,23 0 0 6,-24 0 0-8,24 0 0-4,0 0 0 9,-23 0 0-8,23 0 0 12,0 0 0-13,-48 0 0-1,25 23 0 16,23-23 0-16,0 48 0 5,0-48 0-5,0 23 0 10,-24 1 0-10,1 0 0 12,-1-24 0-6,-23 94 0-6,23-47 0 12,24 24 0-11,-118 118 0 6,95-166 0 0,-48 95 0 3,0-23 0 1,47-72 0-10,-23 1 0 4,-24 23 0 2,48 24 0 6,-24-24 0-6,-24-23 0 0,71 47 0 0,0-24 0-7,-24-23 0 11,1 46 0-10,23-46 0 3,-24 23 0 4,24 0 0-6,-47-23 0 5,23 23 0 1,24-23 0-1,-23 47 0 10,23-48 0-11,-24 24 0-2,-47 71 0 26,48-94 0-29,23 47 0 11,-24-47 0-11,24 23 0-1,-24 0 0 9,1 24 0 15,-48 94 0-23,47-71 0-1,-23 1 0 0,-24-48 0 6,48 71 0 1,-1-71 0 1,1 24 0 2,-25 24 0-1,25 23 0 1,23-24 0-6,-24-23 0 5,1 23 0-1,23-70 0 2,0 94 0-1,0-95 0-3,0 1 0 9,-24 71 0-12,24-48 0 9,0 24 0-12,0-24 0 4,0 47 0 7,-47-23 0-9,47 0 0 7,0-24 0 0,0 24 0-9,0-24 0 9,0 0 0-4,-24 0 0 6,24 24 0-8,0-47 0 7,0 47 0-3,0-24 0 2,0 71 0-2,0-24 0 4,0-23 0-7,0 0 0 8,0 0 0-2,0-48 0-10,0 48 0 4,0-24 0 7,0 48 0-5,24-48 0 5,-24-23 0-8,0 23 0 1,47 24 0 9,-47-48 0-13,24 95 0 8,-24-94 0-3,0 70 0 4,23-46 0 0,-23 46 0-2,24-47 0 2,-24 24 0-4,23-47 0 8,-23-1 0-7,48-23 0 3,-25 0 0-1,24 0 0-3,-47 0 0 10,71-23 0-13,-24-1 0 12,-23-47 0-10,47 48 0 8,-24-25 0-7,-23 25 0 11,70-48 0-14,-70 24 0 11,-1-24 0-12,48 0 0 9,-47-23 0 1,23-24 0 2,-47 71 0-12,0 23 0 10,23-118 0 1,25 48 0-10,-25 47 0 8,-23-48 0-4,24 48 0 4,-24-47 0-3,0 46 0 3,23-46 0 9,-23 94 0-19,0-71 0 4,0 0 0 4,24 0 0 6,23-23 0-13,-47 0 0 12,47 46 0-7,-23-70 0 3,0 71 0-1,23-47 0 5,0 23 0-8,-23 0 0 5,-1 24 0-4,48-48 0 7,-71 72 0-9,0-24 0-3,47-24 0 6,-23 24 0 5,-24 23 0-12,47-47 0 3,-47 48 0 6,24-1 0-8,-1-47 0 7,1 48 0-3,-24-48 0 6,23 0 0-1,25 47 0-9,-25-23 0 4,-23-24 0 5,0 71 0-8,47-71 0 6,-47 1 0-7,24 46 0 7,23-23 0-2,0-24 0 5,-23 0 0-5,47 0 0 4,-48 24 0-4,25-47 0 4,-25 70 0-1,72-70 0 0,-72 47 0-3,48-48 0 5,-24 24 0 0,-47 48 0-10,24-48 0 12,-1 71 0-11,25-47 0 1,-48 23 0 3,0-47 0 5,23 71 0-9,1-23 0 4,-1-72 0 1,-23 95 0 0,0-71 0-3,0 48 0 2,71-48 0 3,-47 0 0 1,-1 0 0 1,-23 24 0-5,0 24 0-1,24-48 0 10,-24 47 0-12,0 0 0 4,0-46 0 6,0 46 0-6,0-23 0-1,0 23 0 3,0 24 0-9,0-71 0 9,0 24 0-2,0-24 0 4,0 48 0-7,0-1 0 6,-24-23 0-1,24 47 0 3,0 0 0-10,0-71 0 10,0 71 0-7,0-23 0-2,0 23 0 5,0 0 0 3,0-24 0-10,0 0 0 3,0-23 0 4,0 24 0 6,0 23 0-9,0-24 0 0,0 0 0 9,-23 1 0-11,23 23 0 0,0-48 0-3,0 25 0 6,-24 23 0 3,-23-24 0-8,23 1 0 11,24 23 0-11,0 0 0 4,0-24 0-5,0 24 0 12,-23 0 0-10,23-47 0 0,-24 47 0 11,1-24 0-11,23 24 0 2,-48 0 0 0,25 0 0 4,23 0 0 2,-24-23 0-1,1-1 0-2,-1 0 0 2,-47-23 0 3,71 47 0-11,-47 0 0 8,-24 0 0-1,48 0 0 1,-1 0 0-9,0 0 0 15,1 0 0-13,-24 0 0-2,23 0 0 0,-23 0 0 8,-24 71 0 8,47-47 0-12,24-1 0-4,-47-23 0 4,47 24 0 8,-23 23 0-10,-25-23 0 4,25-24 0-5,23 23 0 8,0 1 0-3,0-1 0 1,0 25 0 2,0-48 0 0,0 0 0-2,0 23 0 3,0 25 0-5,0-48 0 8,0 0 0-7,0 94 0 2,23-47 0 3,48 95 0-3,-71-71 0-1,24-24 0 4,-1 47 0-4,-23-47 0 2,24 1 0-4,23 22 0 7,-23-22 0-5,-1-25 0 2,1 25 0-1,-24-1 0 1,24 0 0 1,-24-47 0-10,47 71 0 5,-24-24 0 3,-23-23 0-6,48 94 0 14,-48-95 0-7,23 48 0-5,24-24 0 9,1-47 0-5,-25 24 0 1,1 47 0-4,47-48 0 8,-48 24 0-11,-23 1 0 10,24 22 0-6,-1 1 0 2,25-23 0 3,-25-1 0-1,1 24 0-6,-1-24 0 7,-23-24 0-1,0 25 0-2,71-1 0 1,-71-47 0-3,24 0 0-6,-1 23 0 6,-23 48 0 11,24-24 0-16,0-23 0 8,23 70 0 0,-47-70 0-1,23 23 0 4,1 0 0-11,0-23 0 4,-24 0 0 1,0-1 0 5,23-23 0-4,24 0 0 1,-23 71 0 4,0-24 0-8,-24-47 0 4,23 24 0 2,1 47 0-6,47 0 0 8,-48-48 0-6,1 24 0 4,-24 1 0-4,23-25 0 5,25-23 0-1,-25 0 0-1,1 71 0-1,-1-47 0-4,-23-1 0 6,24 1 0 0,23-1 0-5,-23 48 0 4,-1-24 0-1,1-23 0 0,-24 47 0 2,24-47 0 5,23-1 0-14,-24 1 0 9,1 70 0-5,0-70 0 6,-24-24 0-6,0 94 0-2,70-70 0 6,-46 23 0 2,0 0 0 1,-1-23 0-11,-23 23 0-1,24-23 0 9,47 46 0-4,-48-46 0 5,1 0 0 2,-24-1 0-4,71 24 0-2,-48 1 0 4,-23-25 0-6,47 1 0 9,-47 23 0-5,24 0 0 0,23-23 0 3,0 47 0-8,-23-48 0 6,-24 25 0-1,24 22 0 1,46-22 0-2,-46-25 0 2,-24 48 0 0,24-47 0-1,-24 23 0-7,23-47 0 6,24 0 0 2,-47 23 0-1,48 48 0 1,-25-47 0 4,-23-1 0-10,24-23 0-3,47 24 0 11,-48 23 0-4,-23-23 0 6,24-24 0-10,-1 0 0 7,25 24 0 3,-1-1 0-10,-24-23 0 7,1 0 0 1,47 0 0-1,-48 24 0-1,1-24 0-8,47 0 0 7,-48 47 0 2,25-23 0-4,-48-1 0 6,0-23 0-5,70 0 0 1,-46 0 0 0,0 0 0 4,-1 0 0-9,-23 0 0 7,0 0 0-3,0 0 0 4,24-23 0-7,-24 23 0 7,47 0 0-1,-23-24 0 2,-24 24 0-8,0 0 0 6,0-47 0-10,23 47 0 7,-23 0 0-2,24 0 0 10,-24-24 0 1,0 24 0-15,23-23 0 13,-23-1 0-13,0 0 0 9,0-23 0-8,0 23 0 17,0 24 0-16,0-23 0 2,0-72 0-3,0 72 0-1,0 23 0 9,0-47 0-8,0 23 0 3,0-47 0-4,0 48 0 11,-23-95 0-4,23 47 0-6,0 24 0 6,-24-1 0-1,24-46 0 4,-23 70 0-2,23-47 0-4,0 1 0 3,-24 46 0-1,-23 0 0 5,23-46 0 3,24 46 0-12,0 0 0-2,-23-23 0 15,-1-24 0-11,-47 1 0 10,48-1 0-13,23-71 0 7,-24 95 0-4,0-24 0 3,1 47 0 1,23 24 0-4,-47-47 0 2,47 24 0-3,-24-25 0 8,0 1 0-3,1 0 0-2,23-24 0 1,-24 71 0-5,-23-71 0 0,47 24 0 0,-24 24 0 6,24-25 0 1,-23 25 0 4,-1-48 0-14,1 47 0 8,-25 24 0 1,25-23 0-2,-1-1 0 1,24-23 0 0,-23 23 0 0,-48-23 0 0,47-24 0 4,1 0 0-7,-1-23 0 8,0 94 0-6,24-47 0 0,-47 23 0 0,47 24 0 4,-23 0 0-11,23-71 0 7,0 71 0 1,0-23 0 1,-24-1 0-4,24-70 0 5,-24 70 0-2,1 1 0-7,-24-48 0 11,47 71 0-12,-24-24 0 6,24-47 0-2,-24 0 0 9,-23 24 0-10,0-24 0 8,47 48 0 1,-24-1 0-8,1 1 0 8,-1 23 0-7,24-71 0 4,-71 47 0 1,48 1 0-4,-1-72 0 3,-23 72 0 2,0-25 0-2,47 48 0-8,-24-70 0 6,1 46 0 5,-1-23 0-12,24 23 0 1,-24-23 0 7,-46 0 0 0,70 23 0 5,-48 1 0-10,-22-48 0 9,70 47 0-7,-24-23 0 6,0-24 0-4,1 0 0 1,-48-23 0-2,47 94 0 4,24-47 0-4,0-24 0-1,0 71 0 2,-47-47 0-2,24 23 0 6,-25 24 0-8,48 0 0 6,-23 0 0-4,23 0 0 7,-24 0 0-8,1 0 0 8,-1 0 0-6,24 0 0 4,-71-47 0-4,48 23 0 3,-1 24 0 0,0-23 0-1,-46 23 0 1,70-24 0-1,0 0 0-1,-71-46 0 3,71 70 0-1,-71-24 0-4,71-23 0 7,-24 47 0-4,1-71 0 0,-1 71 0 2,24 0 0-3,0 0 0-7,0-24 0 6,-47 24 0 4,23-23 0-1,24 23 0-5,0 0 0 0,0 0 0-1,0-24 0 7,-23-23 0-6,-24 23 0 2,47 24 0 8,-48 0 0-11,48 0 0 11,-23 0 0-14,23 0 0 12</inkml:trace>
    </iact:actionData>
  </iact:action>
  <iact:action type="add" startTime="28121">
    <iact:property name="dataType"/>
    <iact:actionData xml:id="d12">
      <inkml:trace xmlns:inkml="http://www.w3.org/2003/InkML" xml:id="stk12" contextRef="#ctx0" brushRef="#br0">1298 2455 0 0,'0'0'0'11,"-47"0"0"-11,24 0 0 0,23 0 0 7,0 0 0-7,0 0 0 6,0 0 0-6,0 0 0 12,0 71 0-11,23-48 0 9,48 1 0-9,-47 47 0-1,-1-1 0 12,48 49 0-5,0 46 0 1,0-24 0-4,-24 1 0 11,0 0 0-10,0-72 0 7,48 119 0-8,-25-94 0 7,-22-1 0-2,-25-47 0 2,48 24 0-9,-24 24 0 0,-47-72 0 10,24 1 0-11,47 70 0 1,-48-47 0 11,1-47 0-12,-24 71 0 12,23 0 0-12,48 24 0 8,-24 46 0-6,-23 1 0 8,47-71 0-4,-24 47 0 7,24-24 0-12,-24-23 0 11,0 23 0-10,48-46 0 11,-72 46 0-12,72-70 0 14,-48 94 0-14,24-71 0 9,-1 47 0-4,-46 1 0 0,70-25 0 4,-70 49 0-6,0-72 0 9,23 47 0-10,0-70 0 6,-23 70 0-4,-1-70 0 12,48-1 0-16,-47 1 0 10,-1 47 0-10,48-24 0 9,-71-47 0-10,71 71 0 2,-48-24 0 9,25-23 0-1,-25-24 0-7,1 23 0 0,-1-23 0 7,-23 0 0-10,0 0 0 2,0 0 0 8,0 0 0-11,0 0 0 2,0 0 0-2,0 0 0 16,0 0 0-13,0-23 0 13,24 23 0-12,-24 0 0 3,47 0 0-3,-23 0 0 6,-24 0 0-3,0 0 0 9,0-24 0-14,23 0 0 8,1 24 0-1,-24 0 0-3,0-23 0 6,24-24 0-8,-24 47 0 6,47-24 0-6,-24 24 0 9,-23 0 0-8,48 0 0-1,-48 0 0 10,0 0 0-13,70 0 0 13,-46-24 0-11,-24 1 0 6,47 23 0 4,-47-24 0-10,24 24 0 6,23 0 0-2,0-47 0 4,-23 47 0-5,-1 0 0 6,48 0 0-9,-47 0 0 14,-1 0 0-17,1-24 0 19,-24 24 0-19,47-23 0 16,-23-1 0-11,-1 24 0 4,-23 0 0-5,24 0 0 2,-24-23 0 7,0-25 0-6,0 25 0-2,0 23 0 1,0 0 0 8,0-24 0-10,0 24 0 11,0-23 0-13,0 23 0 14,0-24 0-16,0-23 0 17,0 47 0-16,-24-24 0 9,24 24 0-4,-23-47 0 4,-1 47 0-1,-23-71 0 0,47 47 0 4,-24 24 0-10,24-23 0 9,-23-24 0-11,-1-1 0 18,24 25 0-19,-23 23 0 14,-25-24 0-13,25-23 0 9,23 47 0-4,-24-71 0 5,1 48 0-5,-1 23 0 5,-23-48 0 1,23-22 0-8,24 70 0 9,-23-48 0-6,-1 25 0 3,0-48 0-7,-23 47 0 11,24-23 0-9,23-24 0 2,-24 48 0 0,0-1 0 2,1 0 0 4,-24-46 0-9,47 70 0 5,-24-24 0-3,24 0 0 5,0 1 0-4,-24-48 0 3,1 71 0-2,23-24 0 0,-24-23 0 0,-47 0 0 6,71 23 0-13,0 1 0 14,-23-1 0-13,-1 1 0 15,1-48 0-14,-25 71 0 6,25-24 0-4,23 1 0 1,0-48 0 6,-24 47 0-6,-23 1 0 7,47-1 0-7,-71-47 0 4,71 47 0-5,-23 1 0 8,23-1 0-10,-24-47 0 7,0 71 0-5,-23-23 0 8,24 23 0-9,23-24 0 7,0 1 0-2,0 23 0-2,-24-24 0 10,24-23 0-13,-24 23 0 10,24 24 0-14,-23 0 0 11,23-23 0-9,0-1 0 11,-47 24 0-4,47-71 0 6,-24 71 0-15,24-23 0 7,-24-1 0 0,24 0 0 4,-23 1 0-3,-1-24 0 0,24 23 0 6,-47 0 0-7,23 1 0 4,24-1 0-10,0-23 0 10,0 23 0-8,-23 24 0 10,-1-23 0-5,1-1 0 5,23 0 0-9,-48-23 0 5,25 24 0-5,-1-1 0 9,24 0 0-7,-23-46 0 3,-48 46 0 0,47 0 0 1,1-23 0 3,-25-24 0-12,1 71 0 11,24-23 0-10,-1-24 0 10,24-1 0-2,-24 25 0 3,1 23 0-9,-48-24 0 10,71-23 0-14,0 0 0 6,-24 23 0 5,24 1 0-7,-47-25 0-3,0-23 0 13,23 48 0-11,1-72 0 7,-1 72 0-2,1-24 0 8,-25 47 0-16,25-24 0 15,23-47 0-13,-24 71 0 13,-23-23 0-11,0-1 0 10,23-47 0-14,1 24 0 13,-1 23 0-7,-47-46 0 2,48 46 0 4,23-23 0-11,-24-24 0 12,0 71 0-8,1-24 0 9,-24-23 0-11,47 24 0 11,-24-25 0 0,0 25 0-13,24-1 0 3,-23 24 0 9,-1-47 0-9,24 0 0 5,-47 47 0 1,47-24 0-1,-24 24 0 0,24 0 0-4,0 0 0 8,0 0 0-11,-23 0 0 13,23 0 0-13,0 24 0 1,0-24 0 10,-24 47 0-12,24-47 0 0,-23 0 0 14,-25 23 0-13,48-23 0-2,0 0 0 3,-23 0 0 4,23 24 0 1,0-24 0 3,0 0 0-5,0 0 0-3,-24 0 0 2,24 0 0-4,-23 24 0 8,-1-24 0-4,24 0 0-5,0 0 0 10,0 23 0 12,-47 25 0-21,23-48 0-1,24 47 0 1,-23-47 0 1,23 23 0 7,0-23 0-1,-24 24 0-1,0 23 0 2,-23-23 0 2,47-1 0-8,-23 1 0 9,23-24 0-2,0 0 0-9,0 0 0 9,0 24 0-3,0-24 0 8,-24 47 0-13,24-24 0 12,0-23 0-9,0 0 0 8,0 0 0-6,0 0 0-1,24 0 0 2,-24 0 0 0,23 0 0 4,-23 0 0 0,47 0 0-9,-23 0 0 6,-24 0 0 3,24 0 0-11,-24 24 0 14,0 0 0-7,0-24 0-2,0 23 0 0,-24 24 0 10,24-47 0-16,0 0 0 7,0 24 0 1,-24-24 0 11,24 0 0-17,0 24 0 4,0-1 0 4,0-23 0-5,24 0 0 7,0 71 0-7,-24-47 0 7,23-1 0-10,-23 24 0 15,24 1 0-14,23-1 0 10,0-24 0-10</inkml:trace>
    </iact:actionData>
  </iact:action>
  <iact:action type="add" startTime="42138">
    <iact:property name="dataType"/>
    <iact:actionData xml:id="d13">
      <inkml:trace xmlns:inkml="http://www.w3.org/2003/InkML" xml:id="stk13" contextRef="#ctx0" brushRef="#br2">3304 4627 0 0,'-23'0'0'3,"23"0"0"-2,0 0 0 12,0 0 0-10,0 0 0 8,0 0 0-11,0-48 0 5,-47 48 0 5,47 0 0-10,0 0 0 13,0 0 0-9,0 0 0-3,0-23 0 10,0 23 0-5,0 0 0 7,0 23 0-6,47 48 0-1,0-24 0 0,-23 24 0 14,46 0 0-10,-22 0 0-6,-1-24 0-3,24 0 0 8,-24 0 0 5,-47-23 0-13,23 23 0 9,25-47 0-1,-48 0 0 0,23 0 0-4,-23 0 0 10,0 0 0-13,0 0 0 11,-23 0 0-9,23 0 0 11,0 0 0-12</inkml:trace>
    </iact:actionData>
  </iact:action>
  <iact:action type="add" startTime="42723">
    <iact:property name="dataType"/>
    <iact:actionData xml:id="d14">
      <inkml:trace xmlns:inkml="http://www.w3.org/2003/InkML" xml:id="stk14" contextRef="#ctx0" brushRef="#br2">4225 4367 0 0,'0'0'0'11,"0"0"0"-11,0 0 0 1,0 0 0 12,0-24 0-10,0 24 0 9,0 0 0-8,0 0 0 9,-24 0 0-11,24 24 0 16,-23-24 0-16,-1 47 0 5,0-23 0 9,-46 70 0-13,70-70 0 7,-24 70 0-6,-23-47 0 6,0-23 0-1,47 47 0 4,-24-24 0-11,24-47 0 15,0 0 0-15,-24 24 0-2,1 46 0 7,23-46 0 0,0-24 0 9,0 0 0-16,-24 0 0 8,24 24 0-6,0-24 0-2,-47 0 0 11,47 23 0-5,0-23 0-6,-24 47 0 12,24-47 0-8,0 0 0-3,0 24 0 15,0-24 0-16,0 0 0 2,0 24 0 9,0-24 0-1,0 0 0-9,0 0 0 5,0 0 0 4,0 0 0-5,0 0 0 10</inkml:trace>
    </iact:actionData>
  </iact:action>
  <iact:action type="add" startTime="43478">
    <iact:property name="dataType"/>
    <iact:actionData xml:id="d15">
      <inkml:trace xmlns:inkml="http://www.w3.org/2003/InkML" xml:id="stk15" contextRef="#ctx0" brushRef="#br2">3352 4650 0 0,'0'0'0'6,"0"0"0"-6,0 0 0 2,0 0 0 12,-24 0 0-11,24 0 0 0,0 0 0 10,-24 0 0-2,24 0 0-11,0 0 0 16,-23 0 0-16,23 0 0 0,0 0 0 1,0 0 0 15,0 0 0-16,0 0 0 19,0 0 0-19,0 0 0 9,0 0 0-7,0 0 0 14,0 24 0-12,0-1 0 7,23 1 0-5,25 47 0 6,-48-24 0-5,70-23 0 5,-22 70 0-4,-25-70 0 6,48-1 0-10,-47 24 0 2,23 1 0 2,-47-25 0-5,23-23 0 12,48 24 0-15,-47 23 0 17,-24-47 0-16,23 0 0 1,-23 0 0 13,0 24 0-13,0-24 0 15,0 0 0-17,0 0 0 2,0 0 0 2,0 0 0-4,0 0 0 12,0 0 0-9,0 0 0 16,0-24 0-17,0 24 0 13,0 0 0-15,0 0 0 13,0-47 0-6,0 23 0 0,0 24 0 2,0 0 0-7,0 0 0 10,0 0 0-7,0 0 0 0,0-23 0-4,0-1 0 13,0 0 0-12,24 24 0 6,23-47 0-3,-47 24 0 3,24-1 0-2,-1 0 0 12,1 1 0-12,-24-48 0 2,24 71 0 0,-24-24 0 2,70-23 0-9,-46 0 0 16,0 23 0-15,-24 1 0 16,0-1 0-13,23 1 0-2,24-48 0 8,-23 71 0-8,-24-24 0 15,24 1 0-13,-24-48 0 1,23 71 0 5,-23-24 0-2,24 1 0-9,-24-1 0 16,0 24 0-6,0 0 0-7,0 0 0 15,0 0 0-18,0 0 0 13,0 0 0-12,0 0 0 12,-24 0 0-11,24 24 0 11,-23-1 0 0,-1-23 0-6,24 24 0-4,-24 47 0 14,-23-24 0-13,24-47 0-3,23 23 0 11,0 25 0-3,0-25 0-8,-48 24 0-1,48-23 0 9,-70 47 0 4,70-24 0-7,-24-23 0-4,0 46 0 9,1-46 0 6,23 0 0-12,-24-24 0-4,-23 23 0 17,23 24 0-17,24-47 0 11,0 0 0-11,-23 24 0 16,-1-24 0-12,1 24 0 4,-25-1 0-2,48-23 0 7,-23 0 0-10,23 0 0 8,0 0 0-7,0 24 0-2,-24-24 0 8,24 0 0-6,0 0 0 11,-23 0 0-2,23 0 0-12,0 0 0-2,0-24 0 16,0 24 0-12,0 0 0 10,0 0 0-11,0 0 0 4,0 0 0-6,0 0 0 8,0 0 0-3,-24-23 0-4,24 23 0 8,0-24 0-5,0 24 0 10,0-24 0-14,0 24 0 0,-47 0 0 19,47-47 0-19,0 47 0 0,-24-23 0 10,24 23 0-10,0 0 0 12,-23-24 0-8,-1-23 0 9,-47 0 0-13,48 23 0 6,23 0 0 8,0-23 0-7,-24 0 0 6,0 23 0-14,1 1 0 9,23-1 0 1,0 1 0 1,0-25 0-11,0 25 0 15,0 23 0-12,0-24 0 8,0 1 0-6,0-1 0 12,0 24 0-17,0 0 0 14,0 0 0-9,0 0 0 5,0 0 0 5,0 24 0-14,23-1 0 11,1 1 0-9</inkml:trace>
    </iact:actionData>
  </iact:action>
  <iact:action type="add" startTime="58299">
    <iact:property name="dataType"/>
    <iact:actionData xml:id="d16">
      <inkml:trace xmlns:inkml="http://www.w3.org/2003/InkML" xml:id="stk16" contextRef="#ctx0" brushRef="#br3">10573 1180 0 0,'0'0'0'6,"0"0"0"3,-23 0 0-9,23 0 0 8,-24 0 0 8,24 71 0-8,0 0 0-8,0 47 0 7,0 23 0 14,24-46 0-15,-24 23 0-3,0-47 0 11,0-48 0-14,23 25 0 12,-23-48 0-8,0 0 0 9,0-71 0-6,0 0 0 7,0-24 0-6,0-23 0-7,0-23 0 10,0 70 0-9,0-23 0 10,0-24 0-9,0 118 0 10,0 0 0-9,0 0 0 9,0 94 0-9,0-23 0 14,0 47 0-15,0-24 0 11,0-47 0-10,0 48 0 11,0-48 0-10,0 24 0-3,0-48 0 7,0 1 0 7,0-24 0-8,0 0 0-6,0 0 0 8,0-24 0-8</inkml:trace>
    </iact:actionData>
  </iact:action>
  <iact:action type="add" startTime="58961">
    <iact:property name="dataType"/>
    <iact:actionData xml:id="d17">
      <inkml:trace xmlns:inkml="http://www.w3.org/2003/InkML" xml:id="stk17" contextRef="#ctx0" brushRef="#br3">10573 2714 0 0,'0'0'0'0,"0"0"0"10,-23 0 0-10,23-23 0 1,0 23 0 8,-24-24 0-2,24 24 0 3,0 24 0-4,0-1 0 7,0 72 0-1,0-48 0-10,0 71 0 6,0-71 0 3,24 48 0-1,-24-1 0-5,0-70 0 9,0-1 0-12,0-23 0 12,0-23 0-6,0-72 0-2,0 25 0-1,0-48 0 8,0 0 0-10,0-1 0 9,0 72 0-4,0-24 0-1,0 48 0 5,0 23 0-8,0 23 0 8,0 95 0-8,0-47 0 12,0 0 0-15,23 47 0 12,-23-71 0-9,0 48 0 10,0-1 0-12,0-70 0 8,0 23 0-5,0-47 0 9,0 0 0-7,0 0 0-1,0-24 0 11</inkml:trace>
    </iact:actionData>
  </iact:action>
  <iact:action type="add" startTime="59543">
    <iact:property name="dataType"/>
    <iact:actionData xml:id="d18">
      <inkml:trace xmlns:inkml="http://www.w3.org/2003/InkML" xml:id="stk18" contextRef="#ctx0" brushRef="#br3">11706 2549 0 0,'0'0'0'4,"0"0"0"-4,0 0 0 8,0 0 0 0,0 0 0 1,0 24 0 1,0-1 0 1,0 72 0-8,0-1 0 9,0-23 0 1,0 47 0-11,0-71 0 6,0 48 0 2,0-48 0-1,0 0 0-3,0-47 0 3,0 0 0-3,0-71 0 2,0 24 0 2,0-71 0 2,0 0 0-9,0 0 0 25,0 71 0-27,0-48 0-1,0 48 0 10,0 24 0-6,0 23 0 6,0 0 0-5,0 47 0 6,0 24 0-5,0-1 0 4,0 72 0 17,0-24 0-17,0 0 0-9,0-71 0 1,0 48 0-1,24-48 0 8,-24-47 0-2,0 0 0 2,0-24 0-2,47-23 0 4</inkml:trace>
    </iact:actionData>
  </iact:action>
  <iact:action type="add" startTime="60375">
    <iact:property name="dataType"/>
    <iact:actionData xml:id="d19">
      <inkml:trace xmlns:inkml="http://www.w3.org/2003/InkML" xml:id="stk19" contextRef="#ctx0" brushRef="#br3">10503 3989 0 0,'0'0'0'0,"-48"0"0"0,25 0 0 6,23 0 0 2,0 0 0 0,0 71 0 2,0-24 0-5,0 0 0 21,0 71 0-25,0-23 0 4,23-24 0 3,-23 23 0-1,48-70 0 6,-48 70 0-12,0-94 0 9,0 24 0-3,0-24 0 3,0 0 0-2</inkml:trace>
    </iact:actionData>
  </iact:action>
  <iact:action type="add" startTime="60827">
    <iact:property name="dataType"/>
    <iact:actionData xml:id="d20">
      <inkml:trace xmlns:inkml="http://www.w3.org/2003/InkML" xml:id="stk20" contextRef="#ctx0" brushRef="#br3">11706 3989 0 0,'0'0'0'4,"-23"0"0"-4,23 0 0 10,0 0 0-3,23-23 0 3,-23 23 0-4,24 0 0 5,47 0 0-5,-24 0 0 3,-24 23 0 5,48-23 0-13,-24 0 0 7,-23 24 0 6,23 23 0-11,-23-23 0 5,-24-1 0 1,0 1 0 0,0-1 0 0,-24 48 0-3,-47-24 0 5,24-23 0-2,-24 47 0 0,24-71 0-3,24 24 0 7,23-1 0-10,-24-23 0 10,24 0 0-4,0 0 0-7,24 0 0 7,-1 0 0 0,1-23 0 2,47 23 0-4,-24 0 0 2,-24 0 0-2,48 23 0 3,-47-23 0-3,23 0 0 3,-23 24 0-2,-24-24 0 0,47 47 0-1,-24-23 0 0,-23-1 0 4</inkml:trace>
    </iact:actionData>
  </iact:action>
  <iact:action type="add" startTime="61302">
    <iact:property name="dataType"/>
    <iact:actionData xml:id="d21">
      <inkml:trace xmlns:inkml="http://www.w3.org/2003/InkML" xml:id="stk21" contextRef="#ctx0" brushRef="#br3">13099 3966 0 0,'-24'0'0'8,"0"0"0"-3,-23 0 0 9,47 23 0-12,0-23 0 13,0 95 0 45,47-48 0-59,-23 71 0-1,23-24 0 3,-47-46 0-3,24-25 0 0,-24 72 0 0,0-72 0 1,47 1 0 1,-47-24 0-2,0 0 0 11</inkml:trace>
    </iact:actionData>
  </iact:action>
  <iact:action type="add" startTime="61862">
    <iact:property name="dataType"/>
    <iact:actionData xml:id="d22">
      <inkml:trace xmlns:inkml="http://www.w3.org/2003/InkML" xml:id="stk22" contextRef="#ctx0" brushRef="#br3">10503 5547 0 0,'0'0'0'4,"-48"0"0"4,25 0 0-8,23 0 0 10,0 0 0 6,0 0 0-4,0 0 0-8,0 24 0 7,0 47 0-8,0-24 0 9,0 71 0-7,0-71 0 14,0 48 0-17,0-48 0-2,0 47 0 6,0-70 0 10,0-1 0-5,0 25 0-11,0-48 0 8,0 0 0 10</inkml:trace>
    </iact:actionData>
  </iact:action>
  <iact:action type="add" startTime="62254">
    <iact:property name="dataType"/>
    <iact:actionData xml:id="d23">
      <inkml:trace xmlns:inkml="http://www.w3.org/2003/InkML" xml:id="stk23" contextRef="#ctx0" brushRef="#br3">11706 5524 0 0,'0'0'0'9,"-23"0"0"-9,-1-24 0 3,24 0 0 11,47-23 0-12,-23 24 0 14,47 23 0-16,-1 0 0 16,25 0 0-13,-72 0 0 16,72 0 0-19,-48 23 0 5,-47 72 0 9,0-72 0-10,0 48 0 11,0 0 0-14,-47-48 0 14,-24 72 0-13,47-72 0 15,-23-23 0-15,-24 0 0 9,48 0 0-10,23 0 0 19,0 0 0-17,0 0 0 10,23-23 0-10,48 23 0 12,-24 0 0-10,-23-24 0-4,47 24 0 13,-24 0 0 2,24 24 0-16,-24-1 0 4,-23-23 0 13,-24 24 0-14,0 47 0 6,0-24 0-5,0 24 0 5,-71 0 0 0,0 0 0 8,24-48 0-16,23 1 0 4,-23-1 0 6,23-23 0-3,24 0 0 1,0-23 0-4</inkml:trace>
    </iact:actionData>
  </iact:action>
  <iact:action type="add" startTime="62864">
    <iact:property name="dataType"/>
    <iact:actionData xml:id="d24">
      <inkml:trace xmlns:inkml="http://www.w3.org/2003/InkML" xml:id="stk24" contextRef="#ctx0" brushRef="#br3">13405 5335 0 0,'-47'0'0'10,"47"0"0"-9,-71 0 0-1,71 0 0 12,0 0 0 46,71 0 0-58,-24 23 0 0,24-23 0 0,0 24 0 0,0 0 0 0,-48-24 0 4,25 0 0-4,-25 23 0 17,-23 48 0-17,0-47 0 13,-47 23 0-10,0 0 0 11,-24 24 0-12,0-71 0 13,24 23 0-12,23-23 0 8,24 0 0-5,0 0 0 10,0 0 0-14,24 0 0 15,70 0 0-14,-46 0 0 10,22 0 0-6,-22 0 0-7,-25 0 0 13,72 0 0-10,-72 48 0 14,-23-25 0-15,0 24 0 10,0-47 0-9,0 24 0 8,-23 47 0-4,-25-47 0 9,-22-1 0-9,46 48 0 8,0-47 0-14,1 23 0 3,-24-47 0 4,47 0 0 7,0 0 0-9,0 0 0-5</inkml:trace>
    </iact:actionData>
  </iact:action>
  <iact:action type="add" startTime="63381">
    <iact:property name="dataType"/>
    <iact:actionData xml:id="d25">
      <inkml:trace xmlns:inkml="http://www.w3.org/2003/InkML" xml:id="stk25" contextRef="#ctx0" brushRef="#br3">14680 5406 0 0,'0'0'0'5,"0"0"0"-5,0 0 0 2,0 0 0 17,0 0 0-19,0 0 0 17,0 0 0-16,0 94 0 7,0-47 0-1,0 71 0 12,0-23 0-15,0-25 0-1,23 25 0 8,-23-24 0-6,0-24 0 9,0-23 0-12,0-24 0 10</inkml:trace>
    </iact:actionData>
  </iact:action>
  <iact:action type="add" startTime="65420">
    <iact:property name="dataType"/>
    <iact:actionData xml:id="d26">
      <inkml:trace xmlns:inkml="http://www.w3.org/2003/InkML" xml:id="stk26" contextRef="#ctx0" brushRef="#br3">16804 1275 0 0,'0'0'0'14,"0"0"0"-14,0 0 0 0,0 0 0 13,0 0 0-10,0 23 0 18,0 1 0-19,0 47 0 9,0-24 0-8,0 47 0 10,0-47 0-5,0 24 0 5,0-47 0-7,0 23 0-2,0-47 0 6,0 0 0 6</inkml:trace>
    </iact:actionData>
  </iact:action>
  <iact:action type="add" startTime="65648">
    <iact:property name="dataType"/>
    <iact:actionData xml:id="d27">
      <inkml:trace xmlns:inkml="http://www.w3.org/2003/InkML" xml:id="stk27" contextRef="#ctx0" brushRef="#br3">16898 968 0 0,'0'0'0'7,"0"-24"0"-7,-23 24 0 1,23-47 0 15,0 47 0-15,0 0 0 9,0 0 0-3,0 0 0 2,0 0 0-2,0 47 0 4,23-23 0-4,25-24 0 5</inkml:trace>
    </iact:actionData>
  </iact:action>
  <iact:action type="add" startTime="65840">
    <iact:property name="dataType"/>
    <iact:actionData xml:id="d28">
      <inkml:trace xmlns:inkml="http://www.w3.org/2003/InkML" xml:id="stk28" contextRef="#ctx0" brushRef="#br3">17323 1038 0 0,'-23'0'0'3,"23"48"0"-1,-71-48 0 2,71 0 0 5,0 23 0-1,0 1 0 1,0 0 0 4,0-24 0-3,0 0 0-4,0 70 0-2,0-22 0 7,-24-48 0-4,24 23 0 5,0 1 0-8,0-24 0 6</inkml:trace>
    </iact:actionData>
  </iact:action>
  <iact:action type="add" startTime="66047">
    <iact:property name="dataType"/>
    <iact:actionData xml:id="d29">
      <inkml:trace xmlns:inkml="http://www.w3.org/2003/InkML" xml:id="stk29" contextRef="#ctx0" brushRef="#br3">17512 1157 0 0,'0'0'0'10,"0"0"0"1,-24 0 0-11,1 0 0 9,23 23 0-8,-24 24 0 16,-23-23 0-16,47 0 0 11,-24-1 0-8,24 48 0 11,-23 0 0-6,-1-48 0 2,1 48 0-4,23-71 0-7</inkml:trace>
    </iact:actionData>
  </iact:action>
  <iact:action type="add" startTime="66230">
    <iact:property name="dataType"/>
    <iact:actionData xml:id="d30">
      <inkml:trace xmlns:inkml="http://www.w3.org/2003/InkML" xml:id="stk30" contextRef="#ctx0" brushRef="#br3">17512 1369 0 0,'0'0'0'1,"0"0"0"1,0 0 0 4,0 0 0 4,0 24 0-2,0-1 0 5,0 1 0-7,0-24 0 0,0 71 0 4,0-24 0-3,0-47 0 2,0 23 0-2,0 48 0 8,0-71 0-8</inkml:trace>
    </iact:actionData>
  </iact:action>
  <iact:action type="add" startTime="66454">
    <iact:property name="dataType"/>
    <iact:actionData xml:id="d31">
      <inkml:trace xmlns:inkml="http://www.w3.org/2003/InkML" xml:id="stk31" contextRef="#ctx0" brushRef="#br3">17772 897 0 0,'0'0'0'9,"0"0"0"-1,0 0 0-8,0 0 0 9,0 0 0-6,23 0 0 14,-23 0 0-15,0 0 0 12,0 0 0-11,24 0 0 13,47 0 0-14,-48 0 0 13,1 0 0-14,-24 0 0 4</inkml:trace>
    </iact:actionData>
  </iact:action>
  <iact:action type="add" startTime="66639">
    <iact:property name="dataType"/>
    <iact:actionData xml:id="d32">
      <inkml:trace xmlns:inkml="http://www.w3.org/2003/InkML" xml:id="stk32" contextRef="#ctx0" brushRef="#br3">17795 1157 0 0,'0'0'0'4,"0"0"0"-4,-23 23 0 7,23-23 0-1,-24 0 0 6,24 47 0-1,0-47 0-4,24 0 0-1,-1 0 0 5,-23 0 0-3,71 0 0-3,-24 0 0 4,0 0 0 3,24-47 0-5,-24 47 0 1</inkml:trace>
    </iact:actionData>
  </iact:action>
  <iact:action type="add" startTime="66830">
    <iact:property name="dataType"/>
    <iact:actionData xml:id="d33">
      <inkml:trace xmlns:inkml="http://www.w3.org/2003/InkML" xml:id="stk33" contextRef="#ctx0" brushRef="#br3">18031 1275 0 0,'0'0'0'7,"-23"0"0"2,23 23 0-9,0-23 0 12,0 24 0-11,0 23 0 17,0 24 0-16,0 47 0 12,0-24 0-8,0 1 0 9,0 23 0-13,0 0 0-1,0-71 0 12,-48 47 0-9,25-70 0 14,-1-24 0-18,24 24 0 12</inkml:trace>
    </iact:actionData>
  </iact:action>
  <iact:action type="add" startTime="67623">
    <iact:property name="dataType"/>
    <iact:actionData xml:id="d34">
      <inkml:trace xmlns:inkml="http://www.w3.org/2003/InkML" xml:id="stk34" contextRef="#ctx0" brushRef="#br3">19589 1180 0 0,'0'0'0'2,"0"47"0"-2,-71-47 0 10,71 0 0-5,0 24 0 5,-24 0 0 3,24 23 0-9,0 24 0 3,0-24 0 2,0 47 0 3,0-47 0-8,0 24 0 5,0-47 0 0,0-24 0-1,24 0 0 1,-24 0 0-1</inkml:trace>
    </iact:actionData>
  </iact:action>
  <iact:action type="add" startTime="67838">
    <iact:property name="dataType"/>
    <iact:actionData xml:id="d35">
      <inkml:trace xmlns:inkml="http://www.w3.org/2003/InkML" xml:id="stk35" contextRef="#ctx0" brushRef="#br3">19636 897 0 0,'0'0'0'6,"-24"0"0"-6,24 0 0 11,-23 0 0-8,23 0 0 14,23 0 0-16,1 0 0 16,-24 71 0-14,71-71 0 10,-48 23 0-9</inkml:trace>
    </iact:actionData>
  </iact:action>
  <iact:action type="add" startTime="67988">
    <iact:property name="dataType"/>
    <iact:actionData xml:id="d36">
      <inkml:trace xmlns:inkml="http://www.w3.org/2003/InkML" xml:id="stk36" contextRef="#ctx0" brushRef="#br3">19943 1298 0 0,'0'0'0'11,"0"0"0"-10,0 0 0-1,0 24 0 18,0-24 0-17,47 0 0 16,-23 47 0-13,-1-47 0 8,1 0 0-12,47 0 0 8,-48 0 0 8,1 0 0-16,-1 0 0 14,1 0 0-12</inkml:trace>
    </iact:actionData>
  </iact:action>
  <iact:action type="add" startTime="68187">
    <iact:property name="dataType"/>
    <iact:actionData xml:id="d37">
      <inkml:trace xmlns:inkml="http://www.w3.org/2003/InkML" xml:id="stk37" contextRef="#ctx0" brushRef="#br3">20155 1157 0 0,'0'0'0'17,"0"0"0"-16,-23 0 0-1,23 0 0 14,0 0 0-14,0 0 0 16,0 70 0-13,0-22 0 11,0 46 0-11,23-23 0 12,-23-48 0-3,24 72 0-12,-24-72 0 6,23-23 0 11,-23 24 0-9</inkml:trace>
    </iact:actionData>
  </iact:action>
  <iact:action type="add" startTime="68415">
    <iact:property name="dataType"/>
    <iact:actionData xml:id="d38">
      <inkml:trace xmlns:inkml="http://www.w3.org/2003/InkML" xml:id="stk38" contextRef="#ctx0" brushRef="#br3">20698 1157 0 0,'0'0'0'8,"0"0"0"-8,0 0 0 3,0 0 0 6,0 0 0-4,24 0 0 6,-24 94 0 0,0-47 0-8,0 24 0 8,0 0 0-4,23 23 0 9,-23-47 0-9,0-23 0 0,0 23 0-3,0-47 0 11</inkml:trace>
    </iact:actionData>
  </iact:action>
  <iact:action type="add" startTime="68744">
    <iact:property name="dataType"/>
    <iact:actionData xml:id="d39">
      <inkml:trace xmlns:inkml="http://www.w3.org/2003/InkML" xml:id="stk39" contextRef="#ctx0" brushRef="#br3">21477 826 0 0,'0'0'0'9,"-47"-24"0"-9,23 24 0 6,-23 0 0 1,23 24 0 3,1 0 0-4,-1-1 0 4,0 48 0-1,-46-24 0 3,70 0 0-10,0 1 0 11,0-25 0-6,0 1 0 0,0-24 0 8,94 0 0-10,-47-24 0 0,24 1 0 4,0 23 0 3,0 0 0-5,-24 0 0 6,0-48 0-13,0 48 0 11,24-23 0-3,-71 23 0 2,0 0 0-8</inkml:trace>
    </iact:actionData>
  </iact:action>
  <iact:action type="add" startTime="69022">
    <iact:property name="dataType"/>
    <iact:actionData xml:id="d40">
      <inkml:trace xmlns:inkml="http://www.w3.org/2003/InkML" xml:id="stk40" contextRef="#ctx0" brushRef="#br3">21618 1086 0 0,'0'23'0'3,"0"-23"0"8,-47 48 0-11,47-48 0 5,0 23 0-2,0 72 0 8,0-48 0-5,0 71 0 13,24-24 0-19,-1-47 0 11,-23 48 0-4,24-48 0 9,23-47 0-16,-47 0 0 15,0 0 0-11,24 0 0 2</inkml:trace>
    </iact:actionData>
  </iact:action>
  <iact:action type="add" startTime="69239">
    <iact:property name="dataType"/>
    <iact:actionData xml:id="d41">
      <inkml:trace xmlns:inkml="http://www.w3.org/2003/InkML" xml:id="stk41" contextRef="#ctx0" brushRef="#br3">22067 897 0 0,'0'0'0'9,"-24"0"0"-9,24 0 0 2,0 47 0 16,0-23 0-18,0-1 0 17,0 24 0-11,0 1 0 5,0-1 0-9,0-23 0 4,24-24 0 7,70 0 0-7,-94 0 0 8</inkml:trace>
    </iact:actionData>
  </iact:action>
  <iact:action type="add" startTime="69378">
    <iact:property name="dataType"/>
    <iact:actionData xml:id="d42">
      <inkml:trace xmlns:inkml="http://www.w3.org/2003/InkML" xml:id="stk42" contextRef="#ctx0" brushRef="#br3">22350 991 0 0,'0'0'0'3,"0"0"0"7,0 0 0-9,-24 0 0 6,24 24 0-5,0-24 0 14,-47 0 0-13,24 71 0 9,-48-71 0 5,24 47 0-17,-48-23 0 10,24 46 0 0,24-22 0-4,24-25 0 10,23-23 0-13,70 0 0 9,1 0 0-4,47-47 0-6,-23-24 0 5,-25 48 0 12,48-1 0-11,-70-23 0-8,-1 47 0 11,-24 0 0-9,-23 0 0 11</inkml:trace>
    </iact:actionData>
  </iact:action>
  <iact:action type="add" startTime="69631">
    <iact:property name="dataType"/>
    <iact:actionData xml:id="d43">
      <inkml:trace xmlns:inkml="http://www.w3.org/2003/InkML" xml:id="stk43" contextRef="#ctx0" brushRef="#br3">22326 873 0 0,'-47'0'0'6,"24"0"0"-1,23 0 0 9,-48 0 0-14,48 0 0 0,0 71 0 17,0-47 0-14,0 23 0-3,48 47 0 7,-48-46 0-3,23 22 0 3,1 25 0-2,-1-24 0 5,-23-24 0-7,0 71 0-1,0-95 0 11,0 48 0-6,0-71 0-7,0 0 0 15,0 0 0-15,0-47 0 19</inkml:trace>
    </iact:actionData>
  </iact:action>
  <iact:action type="add" startTime="69813">
    <iact:property name="dataType"/>
    <iact:actionData xml:id="d44">
      <inkml:trace xmlns:inkml="http://www.w3.org/2003/InkML" xml:id="stk44" contextRef="#ctx0" brushRef="#br3">22444 1227 0 0,'0'0'0'8,"0"-47"0"-1,0 47 0-7,-23-23 0 15,23 23 0-15,0 23 0 16,-24 72 0-15,24-72 0 20,-47 72 0-19,23-48 0 13,24 47 0-7,0-47 0-8,-23-23 0 10,-24 23 0-7,-1-47 0 10,25 0 0 1,-1-71 0-4,-23 48 0-10,0-24 0 14,23-24 0-12,24 47 0 13,0 1 0-12,0-1 0 11,24 24 0-10,47 0 0 10,-24 0 0-8,-24 0 0-4,48 0 0 9,-24 0 0 3,24 0 0-7,-24-47 0-7,1 23 0 13,-1-23 0-11,0-47 0 12,-23 23 0-13,-1 23 0 14,-23 25 0-12,0-24 0 14,0 47 0-13,0 0 0 9,0 0 0-8,0 0 0 1,0 47 0 4,0-24 0-7,0 25 0 12,0-1 0-13,0-23 0 13,0-1 0-12,0 24 0 13,0-23 0-13,47-24 0 14,1 0 0-15,-25-24 0 12,-23-23 0-12,71 24 0 16,-47 23 0-17,-24 0 0 12,23 0 0-6,-23 0 0-7,24 0 0 14,-24 94 0-9,-24-47 0 8,1 48 0-13,-1-25 0 19,-47 25 0-17,71-48 0 13,-47 24 0-12,-24-71 0 9,48 0 0-10,23 0 0 13</inkml:trace>
    </iact:actionData>
  </iact:action>
  <iact:action type="add" startTime="70430">
    <iact:property name="dataType"/>
    <iact:actionData xml:id="d45">
      <inkml:trace xmlns:inkml="http://www.w3.org/2003/InkML" xml:id="stk45" contextRef="#ctx0" brushRef="#br3">22610 1369 0 0,'0'0'0'4,"0"0"0"47,0 0 0-51,0 0 0 6,23 0 0-5,-23 0 0-1,71 0 0 0,-24 71 0 0,-47-48 0 4,24 72 0 0,47-72 0 15,-71 48 0-19,0-24 0 12,23-47 0-10</inkml:trace>
    </iact:actionData>
  </iact:action>
  <iact:action type="add" startTime="70609">
    <iact:property name="dataType"/>
    <iact:actionData xml:id="d46">
      <inkml:trace xmlns:inkml="http://www.w3.org/2003/InkML" xml:id="stk46" contextRef="#ctx0" brushRef="#br3">23294 1534 0 0,'0'0'0'7,"0"0"0"2,-24 24 0-8,24-24 0 4,-23 0 0 11,23 0 0-7,0 0 0-7,0 0 0 17,0-47 0-19</inkml:trace>
    </iact:actionData>
  </iact:action>
  <iact:action type="add" startTime="79780">
    <iact:property name="dataType"/>
    <iact:actionData xml:id="d47">
      <inkml:trace xmlns:inkml="http://www.w3.org/2003/InkML" xml:id="stk47" contextRef="#ctx0" brushRef="#br3">18078 3493 0 0,'0'0'0'8,"-47"-47"0"1,24 24 0-9,-48 23 0 14,71 0 0-12,-24-24 0 12,24 24 0-11,-23 0 0 9,-1 0 0-10,-23 24 0 15,47 46 0-14,-24 1 0 13,24-47 0-11,0 70 0 13,0-70 0-13,0 47 0-5,24-48 0 8,23 1 0 9,-23-24 0-7,-1 0 0-9,1-47 0 7,47-24 0-6,-71 47 0 10,47-70 0-9,-47 70 0 12,23-47 0-12,-23 71 0 12,0-70 0-8,0 70 0 7,0 0 0-6,0 0 0-8,0 0 0 9,0 23 0 5,0 24 0-4,24 1 0-6,-24-25 0 5,47 48 0-5,-47-47 0 8,0-1 0-9,0 1 0 9,0-24 0-5,0 0 0 11,0 0 0-12,24 0 0-5</inkml:trace>
    </iact:actionData>
  </iact:action>
  <iact:action type="add" startTime="80244">
    <iact:property name="dataType"/>
    <iact:actionData xml:id="d48">
      <inkml:trace xmlns:inkml="http://www.w3.org/2003/InkML" xml:id="stk48" contextRef="#ctx0" brushRef="#br3">18385 3139 0 0,'0'0'0'2,"0"0"0"-1,0 0 0 7,0-23 0-1,0 23 0 1,0 0 0 1,47 0 0 0,-47 0 0 0,48 0 0 1,-48 0 0-5,23 23 0 8,1-23 0-10,23 0 0 11,-23 0 0-7,23 0 0 2,-47 0 0-4</inkml:trace>
    </iact:actionData>
  </iact:action>
  <iact:action type="add" startTime="80444">
    <iact:property name="dataType"/>
    <iact:actionData xml:id="d49">
      <inkml:trace xmlns:inkml="http://www.w3.org/2003/InkML" xml:id="stk49" contextRef="#ctx0" brushRef="#br3">18503 3210 0 0,'0'0'0'12,"0"0"0"-12,-23 0 0 1,23 0 0 11,0 47 0-6,-24-23 0 1,0 70 0-3,24-46 0 9,0 70 0-3,0-24 0 3,0-23 0-6,0 23 0-6,0-23 0 9,0 0 0-5,24-24 0 13,0-47 0-14,-24 0 0 8,23 0 0-9,-23 0 0 12,24 0 0-14,23 0 0 16,-47 0 0-17,24 0 0 7,-1 0 0 3,1 0 0-2,-24 0 0 3,0 0 0-5,23 0 0 7,25 0 0-10,-1-23 0 9,-47-1 0-7</inkml:trace>
    </iact:actionData>
  </iact:action>
  <iact:action type="add" startTime="80796">
    <iact:property name="dataType"/>
    <iact:actionData xml:id="d50">
      <inkml:trace xmlns:inkml="http://www.w3.org/2003/InkML" xml:id="stk50" contextRef="#ctx0" brushRef="#br3">18999 3399 0 0,'-47'0'0'1,"47"0"0"1,-24 0 0 3,24 0 0 3,0 0 0 3,0 24 0-5,24 46 0 6,-24-46 0-9,0 23 0 10,47-23 0-8,-47 47 0 5,0-48 0-2,0 1 0 6,0-24 0-11,23 0 0 5</inkml:trace>
    </iact:actionData>
  </iact:action>
  <iact:action type="add" startTime="81003">
    <iact:property name="dataType"/>
    <iact:actionData xml:id="d51">
      <inkml:trace xmlns:inkml="http://www.w3.org/2003/InkML" xml:id="stk51" contextRef="#ctx0" brushRef="#br3">19070 3139 0 0,'0'0'0'11,"0"-23"0"-10,0 23 0-1,0 0 0 16,0 0 0-15,0 0 0 16,0 0 0-15,0 23 0 12</inkml:trace>
    </iact:actionData>
  </iact:action>
  <iact:action type="add" startTime="81138">
    <iact:property name="dataType"/>
    <iact:actionData xml:id="d52">
      <inkml:trace xmlns:inkml="http://www.w3.org/2003/InkML" xml:id="stk52" contextRef="#ctx0" brushRef="#br3">19329 3163 0 0,'0'0'0'3,"0"0"0"4,0 0 0-7,0 0 0 13,0 0 0-11,0 0 0 7,24 0 0-1,-24 0 0 3,23 0 0-4,25 0 0 0,-25 0 0 6,1 0 0-9,-1 0 0 8,1 0 0-1,-24 0 0-8,47 47 0 2,-47-47 0 8,0 47 0-4,0-23 0-4,0 70 0 2,0-46 0 3,0 22 0-1,-47 1 0 2,47-47 0-4,0 70 0 2,0-70 0 1,0 0 0-5,0 23 0 6,0-47 0-5,0 23 0 4,0-23 0-8</inkml:trace>
    </iact:actionData>
  </iact:action>
  <iact:action type="add" startTime="81476">
    <iact:property name="dataType"/>
    <iact:actionData xml:id="d53">
      <inkml:trace xmlns:inkml="http://www.w3.org/2003/InkML" xml:id="stk53" contextRef="#ctx0" brushRef="#br3">19376 3800 0 0,'0'0'0'14,"-23"0"0"-14,23 24 0 0,0-24 0 11,0 0 0 1,0 0 0-12,0-24 0 5,23 24 0 8,48 0 0-11,-47 0 0 15,-1 0 0-13,1 0 0 7,47 0 0-7,-48 0 0 11</inkml:trace>
    </iact:actionData>
  </iact:action>
  <iact:action type="add" startTime="81712">
    <iact:property name="dataType"/>
    <iact:actionData xml:id="d54">
      <inkml:trace xmlns:inkml="http://www.w3.org/2003/InkML" xml:id="stk54" contextRef="#ctx0" brushRef="#br3">20061 3021 0 0,'-24'0'0'4,"-23"0"0"-4,0 0 0 3,23 0 0 10,24 0 0-8,95 0 0 4,-72 0 0 2,24 0 0-5,24 0 0 7,-24 48 0-9,-23-25 0 13,47-23 0-17,-24 0 0 12,-47 24 0-6,24-24 0 9</inkml:trace>
    </iact:actionData>
  </iact:action>
  <iact:action type="add" startTime="81901">
    <iact:property name="dataType"/>
    <iact:actionData xml:id="d55">
      <inkml:trace xmlns:inkml="http://www.w3.org/2003/InkML" xml:id="stk55" contextRef="#ctx0" brushRef="#br3">20132 3139 0 0,'-48'0'0'8,"25"0"0"-8,-1 0 0 5,24 71 0 5,-23-47 0-5,-1 23 0 5,24 71 0 1,-47-24 0-6,47-23 0 6,47 47 0-4,-23-70 0 0,-1 22 0 8,1-22 0-9,-1-25 0-2,25-23 0 6,-25 0 0-1,-23 0 0-1,24 0 0 2,-1 0 0-2,-23 0 0-3,0-23 0 8,71-25 0-3,-24-22 0-7,-23 46 0 9</inkml:trace>
    </iact:actionData>
  </iact:action>
  <iact:action type="add" startTime="82177">
    <iact:property name="dataType"/>
    <iact:actionData xml:id="d56">
      <inkml:trace xmlns:inkml="http://www.w3.org/2003/InkML" xml:id="stk56" contextRef="#ctx0" brushRef="#br3">20486 3375 0 0,'0'0'0'11,"-24"0"0"-11,-23-23 0 1,47 23 0 15,0 0 0-14,0 47 0 6,0-23 0 9,0 46 0-17,0 1 0 13,0-47 0-11,47 47 0 14,-23-48 0-7,46-23 0 0,-22 0 0-8,-25-23 0 13,-23-48 0-3,24 47 0-2,23 1 0-8,-47-25 0 6,-47-22 0 1,23 46 0 10,1-23 0-16,-1 0 0 4,-47 23 0 3,48 24 0 10,23 0 0-14,0 0 0-5</inkml:trace>
    </iact:actionData>
  </iact:action>
  <iact:action type="add" startTime="82487">
    <iact:property name="dataType"/>
    <iact:actionData xml:id="d57">
      <inkml:trace xmlns:inkml="http://www.w3.org/2003/InkML" xml:id="stk57" contextRef="#ctx0" brushRef="#br3">20840 3021 0 0,'0'0'0'10,"0"-23"0"-10,0 23 0 1,0 0 0 15,0 0 0-14,23 0 0 10,1 0 0-9,-1 0 0 16,48 0 0-17,-47 0 0 10,-1 0 0-9,1 0 0 14,-24 0 0-14,24 23 0 0,-24 48 0 10,0-24 0-10,0 24 0 15,0 0 0-18,0 47 0 13,0 24 0-10,47-1 0 12,-47-23 0-13,23 0 0 19,1-47 0-20,-24 0 0 11,-24-71 0-8,1 24 0 11,-24-24 0-10,23-24 0-4,-23-47 0 10,23 71 0-6,-23-23 0 11,23-1 0-14,24-47 0 13</inkml:trace>
    </iact:actionData>
  </iact:action>
  <iact:action type="add" startTime="82935">
    <iact:property name="dataType"/>
    <iact:actionData xml:id="d58">
      <inkml:trace xmlns:inkml="http://www.w3.org/2003/InkML" xml:id="stk58" contextRef="#ctx0" brushRef="#br3">21689 3352 0 0,'0'0'0'1,"-47"0"0"-1,23-47 0 5,24 47 0 2,24 0 0 2,23 0 0-1,-23 0 0 1,23 0 0-2,-47 0 0 5,71 0 0-6,-24 0 0 5</inkml:trace>
    </iact:actionData>
  </iact:action>
  <iact:action type="add" startTime="83104">
    <iact:property name="dataType"/>
    <iact:actionData xml:id="d59">
      <inkml:trace xmlns:inkml="http://www.w3.org/2003/InkML" xml:id="stk59" contextRef="#ctx0" brushRef="#br3">21760 3517 0 0,'-24'0'0'3,"-23"0"0"-3,47 0 0 9,0-24 0-2,0 24 0 4,24-47 0-4,-1 47 0 1,1-23 0-1,0 23 0 6,23 0 0-10,0 23 0 8,-23-23 0-1,46 47 0-1</inkml:trace>
    </iact:actionData>
  </iact:action>
  <iact:action type="add" startTime="83315">
    <iact:property name="dataType"/>
    <iact:actionData xml:id="d60">
      <inkml:trace xmlns:inkml="http://www.w3.org/2003/InkML" xml:id="stk60" contextRef="#ctx0" brushRef="#br3">22421 3139 0 0,'0'0'0'4,"0"0"0"6,0 0 0-10,-24-23 0 8,24 23 0-3,0 0 0 5,0 23 0-6,0 72 0 14,24-24 0-17,-24 47 0 12,23 23 0-7,-23-117 0 5,0 70 0-9,0-70 0-2,0 47 0 14,24-24 0-12,-24 0 0-2,0-47 0 14,0 0 0-13,0 0 0 1</inkml:trace>
    </iact:actionData>
  </iact:action>
  <iact:action type="add" startTime="85697">
    <iact:property name="dataType"/>
    <iact:actionData xml:id="d61">
      <inkml:trace xmlns:inkml="http://www.w3.org/2003/InkML" xml:id="stk61" contextRef="#ctx0" brushRef="#br3">17795 5665 0 0,'0'0'0'2,"-23"-23"0"-2,-25-1 0 12,1-23 0-9,47 23 0 10,-23-23 0-8,23-24 0 3,-24 48 0 1,0 23 0-1,24 0 0 0,0 70 0 3,-23 1 0-4,-24 0 0 5,47 0 0-6,0 23 0 7,0-47 0-12,0-23 0 13,0 23 0-10,70-23 0 5,-70-24 0 7,48-71 0-16,-48 47 0 9,23-46 0-1,24-1 0 3,-23 0 0-4,-24 0 0 3,24 71 0-4,-24-23 0 8,23 23 0-6,-23 0 0-2,0 23 0-1,0 1 0 8,0 47 0-10,0-24 0 10,0-24 0-11,0 48 0 8,0-24 0-1,24-47 0 0,-24 0 0 2</inkml:trace>
    </iact:actionData>
  </iact:action>
  <iact:action type="add" startTime="86122">
    <iact:property name="dataType"/>
    <iact:actionData xml:id="d62">
      <inkml:trace xmlns:inkml="http://www.w3.org/2003/InkML" xml:id="stk62" contextRef="#ctx0" brushRef="#br3">18220 5051 0 0,'-24'0'0'1,"24"0"0"-1,-23 0 0 6,23 0 0 7,0 24 0-5,23-24 0-2,1 24 0 4,0-1 0 1,46-23 0-4,-22 0 0 1,-25 0 0 2,72 0 0-5,-72 0 0 7</inkml:trace>
    </iact:actionData>
  </iact:action>
  <iact:action type="add" startTime="86296">
    <iact:property name="dataType"/>
    <iact:actionData xml:id="d63">
      <inkml:trace xmlns:inkml="http://www.w3.org/2003/InkML" xml:id="stk63" contextRef="#ctx0" brushRef="#br3">18362 5193 0 0,'0'24'0'7,"0"-24"0"1,-24 23 0-8,-23-23 0 10,47 24 0 7,-47 70 0-7,47-23 0-10,0 47 0 15,0 0 0-15,0-23 0 13,0-25 0-9,47 25 0 11,-47-48 0-12,47-47 0 13,-23 24 0-13,-24-24 0-2,23 0 0 13,24 0 0-12,1-24 0 12,-25 1 0-11,-23-1 0 12,71-71 0 2,-47 95 0-16</inkml:trace>
    </iact:actionData>
  </iact:action>
  <iact:action type="add" startTime="86558">
    <iact:property name="dataType"/>
    <iact:actionData xml:id="d64">
      <inkml:trace xmlns:inkml="http://www.w3.org/2003/InkML" xml:id="stk64" contextRef="#ctx0" brushRef="#br3">18786 5476 0 0,'0'0'0'5,"0"0"0"-5,0 0 0 2,0 0 0 8,0 0 0-2,0 0 0 0,0 24 0 1,0 0 0-2,0-1 0 0,0 48 0 2,-23-24 0 3,23-23 0-7,0-1 0 7,0 48 0-1,0-71 0-4</inkml:trace>
    </iact:actionData>
  </iact:action>
  <iact:action type="add" startTime="86757">
    <iact:property name="dataType"/>
    <iact:actionData xml:id="d65">
      <inkml:trace xmlns:inkml="http://www.w3.org/2003/InkML" xml:id="stk65" contextRef="#ctx0" brushRef="#br3">18810 5099 0 0,'0'0'0'4,"0"-24"0"-4,-24 24 0 2,24-24 0 20,0 24 0-20,0 0 0 10,0 0 0-11,24 0 0 11,23 48 0-6,-23-25 0 1</inkml:trace>
    </iact:actionData>
  </iact:action>
  <iact:action type="add" startTime="86892">
    <iact:property name="dataType"/>
    <iact:actionData xml:id="d66">
      <inkml:trace xmlns:inkml="http://www.w3.org/2003/InkML" xml:id="stk66" contextRef="#ctx0" brushRef="#br3">19211 5122 0 0,'0'0'0'4,"0"0"0"-2,0 0 0 4,0 0 0-5,0 0 0 9,0 0 0-2,0 0 0 2,24 0 0-1,-24 0 0 3,47 0 0-9,0 0 0 8,-23 0 0-3,-24 0 0 1,23 0 0-2,25 0 0 2,-25 24 0-2,-23 47 0 2,0-24 0-2,0 47 0 2,0 24 0 1,0-23 0-4,0 23 0 6,0-24 0-7,0-23 0 5,0 0 0 1,0-71 0-6,0 47 0 3,-23-47 0 1,-25 0 0-1,25 0 0-1,23 0 0 2,-24 0 0 1,-23 0 0 1,47 0 0-8,-47-47 0 5,47-24 0 4</inkml:trace>
    </iact:actionData>
  </iact:action>
  <iact:action type="add" startTime="87364">
    <iact:property name="dataType"/>
    <iact:actionData xml:id="d67">
      <inkml:trace xmlns:inkml="http://www.w3.org/2003/InkML" xml:id="stk67" contextRef="#ctx0" brushRef="#br3">20037 4981 0 0,'-23'0'0'6,"-48"0"0"3,71 0 0-9,0-24 0 10,0 24 0-7,71 0 0 15,-48 0 0-15,1 24 0 9,47-24 0-5,-1 0 0 1,-70 0 0-3,95 0 0-1,-72 0 0 15</inkml:trace>
    </iact:actionData>
  </iact:action>
  <iact:action type="add" startTime="87548">
    <iact:property name="dataType"/>
    <iact:actionData xml:id="d68">
      <inkml:trace xmlns:inkml="http://www.w3.org/2003/InkML" xml:id="stk68" contextRef="#ctx0" brushRef="#br3">20084 5099 0 0,'-23'23'0'0,"-1"-23"0"14,24 0 0-14,-23 71 0 12,-1 0 0-8,24 23 0 13,0 48 0-14,0-24 0 14,0-47 0-14,24 47 0 12,-1-95 0-8,-23 48 0-7,24-47 0 11,-24-24 0 6,23 0 0-11,25 0 0-6,-48 0 0 9,23-24 0-5,1 24 0 12,-1-47 0-15,-23 47 0 13,24-24 0-11,23 24 0 12,0 0 0-12,-23-23 0 15,-24 23 0-12</inkml:trace>
    </iact:actionData>
  </iact:action>
  <iact:action type="add" startTime="87853">
    <iact:property name="dataType"/>
    <iact:actionData xml:id="d69">
      <inkml:trace xmlns:inkml="http://www.w3.org/2003/InkML" xml:id="stk69" contextRef="#ctx0" brushRef="#br3">20580 5382 0 0,'-24'0'0'3,"-23"0"0"6,47 0 0 1,0 0 0 0,0 0 0-4,0 24 0 4,0-1 0-3,0 72 0 5,0-48 0-8,0 24 0 9,0-24 0-5,0-47 0 0,0 71 0 0,0-48 0-1,0-23 0 1</inkml:trace>
    </iact:actionData>
  </iact:action>
  <iact:action type="add" startTime="88063">
    <iact:property name="dataType"/>
    <iact:actionData xml:id="d70">
      <inkml:trace xmlns:inkml="http://www.w3.org/2003/InkML" xml:id="stk70" contextRef="#ctx0" brushRef="#br3">20580 5122 0 0,'-24'0'0'5,"-23"-23"0"2,24-1 0 7,23 0 0-12,0 24 0 11,23 0 0-10,24 0 0 14,1 24 0-17,-48 0 0 14</inkml:trace>
    </iact:actionData>
  </iact:action>
  <iact:action type="add" startTime="88213">
    <iact:property name="dataType"/>
    <iact:actionData xml:id="d71">
      <inkml:trace xmlns:inkml="http://www.w3.org/2003/InkML" xml:id="stk71" contextRef="#ctx0" brushRef="#br3">20910 5075 0 0,'0'0'0'1,"0"0"0"0,0 0 0 4,0 0 0 9,0 0 0-14,0 0 0 5,0 0 0 3,0-24 0 3,0 24 0-2,24 0 0-8,23 0 0 7,-23 0 0 1,-24 0 0 1,47 0 0-3,-47 0 0 1,24 0 0-1,-24 24 0 3,0 0 0-4,0-1 0 3,47 1 0-2,-47 70 0 1,0 24 0 5,23 0 0-8,-23 24 0 7,0-71 0-5,0 70 0 4,0-117 0-7,0 47 0 13,0-47 0-16,-23-1 0 6,-24-23 0-1,23 0 0 6,0-23 0-4,1-1 0-1,-1 0 0 4,24 24 0-5</inkml:trace>
    </iact:actionData>
  </iact:action>
  <iact:action type="add" startTime="88649">
    <iact:property name="dataType"/>
    <iact:actionData xml:id="d72">
      <inkml:trace xmlns:inkml="http://www.w3.org/2003/InkML" xml:id="stk72" contextRef="#ctx0" brushRef="#br3">21760 5240 0 0,'0'0'0'6,"0"0"0"-6,0 0 0 3,0 0 0 12,0 0 0-12,0 0 0 10,0 0 0-10,24 0 0 4,46 0 0 5,-22 0 0-3,22 0 0-4,-46 0 0 4,0 0 0 4</inkml:trace>
    </iact:actionData>
  </iact:action>
  <iact:action type="add" startTime="88838">
    <iact:property name="dataType"/>
    <iact:actionData xml:id="d73">
      <inkml:trace xmlns:inkml="http://www.w3.org/2003/InkML" xml:id="stk73" contextRef="#ctx0" brushRef="#br3">21854 5524 0 0,'0'0'0'2,"-23"0"0"-2,-24 0 0 12,47 0 0-6,0 0 0 7,0 0 0-9,47 0 0 7,-24 0 0-4,1 0 0 7,0 0 0-13,46 0 0 10,-46 0 0 4,23 0 0-13,-23 0 0 2,47 0 0 11</inkml:trace>
    </iact:actionData>
  </iact:action>
  <iact:action type="add" startTime="89054">
    <iact:property name="dataType"/>
    <iact:actionData xml:id="d74">
      <inkml:trace xmlns:inkml="http://www.w3.org/2003/InkML" xml:id="stk74" contextRef="#ctx0" brushRef="#br3">22586 5075 0 0,'-24'0'0'12,"24"0"0"-12,-23 0 0 1,23-24 0 6,0 24 0 1,0 48 0 5,0-1 0-8,23 71 0 2,1 24 0 11,0-1 0-17,-24-23 0 12,0-23 0-11,23-25 0 16,-23-46 0-18,0-24 0 16,0 0 0-15</inkml:trace>
    </iact:actionData>
  </iact:action>
  <iact:action type="add" startTime="98884">
    <iact:property name="dataType"/>
    <iact:actionData xml:id="d75">
      <inkml:trace xmlns:inkml="http://www.w3.org/2003/InkML" xml:id="stk75" contextRef="#ctx0" brushRef="#br3">17252 8333 0 0,'-23'0'0'6,"-24"-24"0"-6,-48-47 0 0,95 71 0 12,-47 0 0-9,47 0 0 16,-24 0 0-19,24 71 0 12,-47-24 0-8,47 1 0 11,47 46 0-14,-23-70 0 13,-24 70 0-9,24-70 0 12,-1-1 0-13,1-23 0-1,-24 0 0 6,47-23 0-5,-23-25 0 11,-24-22 0-11,23 22 0 12,-23-22 0-11,0 46 0 8,0-23 0-6,0 23 0 3,0-23 0-8,24 23 0 12,-24 24 0-11,0 0 0 10,0 71 0-8,23-47 0 10,25-1 0-8,-48 1 0-6,23 47 0 11,-23 0 0-9,0-48 0 13,0 48 0-15,24-47 0 17</inkml:trace>
    </iact:actionData>
  </iact:action>
  <iact:action type="add" startTime="99275">
    <iact:property name="dataType"/>
    <iact:actionData xml:id="d76">
      <inkml:trace xmlns:inkml="http://www.w3.org/2003/InkML" xml:id="stk76" contextRef="#ctx0" brushRef="#br3">17654 7955 0 0,'0'0'0'6,"0"0"0"-6,0 0 0 6,0 0 0 4,0-24 0-4,0 1 0 1,23 23 0 2,-23-24 0 2,71 24 0-5,-47 0 0 5,-1 0 0-2,1 0 0-2,47 0 0 1,-48 0 0 1</inkml:trace>
    </iact:actionData>
  </iact:action>
  <iact:action type="add" startTime="99458">
    <iact:property name="dataType"/>
    <iact:actionData xml:id="d77">
      <inkml:trace xmlns:inkml="http://www.w3.org/2003/InkML" xml:id="stk77" contextRef="#ctx0" brushRef="#br3">17795 7955 0 0,'0'0'0'10,"0"0"0"-10,-23 24 0 1,-1-24 0 14,0 47 0-9,24-24 0 0,-47 25 0 2,47 46 0 7,0-47 0-9,0 95 0 5,47-48 0-3,-47-23 0-6,24 24 0 7,-24-72 0-2,24 1 0 10,-1 23 0-16,-23-47 0 14,0 0 0-15,0 0 0 14,24 0 0-11,47 0 0 13,-48 0 0-15,1 0 0 9,-1 0 0-1,48-71 0 1,-47 71 0-5</inkml:trace>
    </iact:actionData>
  </iact:action>
  <iact:action type="add" startTime="99752">
    <iact:property name="dataType"/>
    <iact:actionData xml:id="d78">
      <inkml:trace xmlns:inkml="http://www.w3.org/2003/InkML" xml:id="stk78" contextRef="#ctx0" brushRef="#br3">18291 8191 0 0,'0'-24'0'12,"0"24"0"-12,0 0 0 1,0 0 0 11,0 0 0-4,0 0 0 4,0 0 0-11,0 24 0 15,0 23 0-15,0-23 0 15,0 47 0-13,0-24 0 10,0-23 0-7,0 23 0 6</inkml:trace>
    </iact:actionData>
  </iact:action>
  <iact:action type="add" startTime="99950">
    <iact:property name="dataType"/>
    <iact:actionData xml:id="d79">
      <inkml:trace xmlns:inkml="http://www.w3.org/2003/InkML" xml:id="stk79" contextRef="#ctx0" brushRef="#br3">18385 7931 0 0,'-23'-23'0'7,"23"23"0"-7,-24 0 0 5,24 0 0 6,0 0 0-6,0 0 0 4,24 0 0 1</inkml:trace>
    </iact:actionData>
  </iact:action>
  <iact:action type="add" startTime="100078">
    <iact:property name="dataType"/>
    <iact:actionData xml:id="d80">
      <inkml:trace xmlns:inkml="http://www.w3.org/2003/InkML" xml:id="stk80" contextRef="#ctx0" brushRef="#br3">18645 7955 0 0,'0'0'0'3,"0"0"0"9,0 0 0-9,0 0 0 8,0 0 0-4,0 0 0 1,0 0 0-1,71-24 0 3,-24 24 0-4,-24 0 0 6,1 0 0 3,47 0 0-15,-71 0 0 7,23 0 0 2,1 24 0-1,-24 0 0 5,0 46 0-10,24-22 0 9,-24 46 0-6,0-47 0 1,-24 48 0 4,24-48 0-5,0 24 0 6,0 0 0-5,-24-71 0 3,24 70 0-4</inkml:trace>
    </iact:actionData>
  </iact:action>
  <iact:action type="add" startTime="100384">
    <iact:property name="dataType"/>
    <iact:actionData xml:id="d81">
      <inkml:trace xmlns:inkml="http://www.w3.org/2003/InkML" xml:id="stk81" contextRef="#ctx0" brushRef="#br3">18763 8545 0 0,'0'0'0'5,"0"0"0"-4,-47 0 0 6,-1 0 0 2,48 0 0-3,0 0 0 2,71-23 0 2,-47 23 0-1,23 0 0-3,24 0 0 3,-24 0 0 2,-23 0 0-5,70 0 0 5</inkml:trace>
    </iact:actionData>
  </iact:action>
  <iact:action type="add" startTime="100617">
    <iact:property name="dataType"/>
    <iact:actionData xml:id="d82">
      <inkml:trace xmlns:inkml="http://www.w3.org/2003/InkML" xml:id="stk82" contextRef="#ctx0" brushRef="#br3">19353 7931 0 0,'0'0'0'5,"-24"-23"0"-5,24 23 0 10,0 0 0-6,0 0 0 4,0-24 0 2,24 24 0-4,47 0 0 3,-24 0 0-1,0 24 0 5,47-24 0-6,-70 0 0-1</inkml:trace>
    </iact:actionData>
  </iact:action>
  <iact:action type="add" startTime="100801">
    <iact:property name="dataType"/>
    <iact:actionData xml:id="d83">
      <inkml:trace xmlns:inkml="http://www.w3.org/2003/InkML" xml:id="stk83" contextRef="#ctx0" brushRef="#br3">19447 7979 0 0,'0'0'0'7,"-23"0"0"-2,-25 70 0-5,25-70 0 0,23 48 0 16,0-25 0-13,0 95 0 4,0-47 0 6,0 0 0 0,0-47 0-10,23 46 0 9,25-22 0-7,-25-48 0 0,-23 0 0 10,24 0 0-13,-1 0 0 15,1 0 0-16,23-48 0 9,0-22 0-6</inkml:trace>
    </iact:actionData>
  </iact:action>
  <iact:action type="add" startTime="101039">
    <iact:property name="dataType"/>
    <iact:actionData xml:id="d84">
      <inkml:trace xmlns:inkml="http://www.w3.org/2003/InkML" xml:id="stk84" contextRef="#ctx0" brushRef="#br3">20061 8073 0 0,'0'0'0'11,"-24"0"0"-11,24 0 0 0,-23 0 0 14,23 0 0-11,0 24 0 12,0 46 0-12,0 1 0 10,23 71 0-5,1 0 0-8,-24 23 0 13,0-47 0-10,23 0 0 19,-23-24 0-21,-23-94 0 12,23 24 0-12,-24-24 0 12,-23 0 0-11,-24-95 0 14</inkml:trace>
    </iact:actionData>
  </iact:action>
  <iact:action type="add" startTime="101275">
    <iact:property name="dataType"/>
    <iact:actionData xml:id="d85">
      <inkml:trace xmlns:inkml="http://www.w3.org/2003/InkML" xml:id="stk85" contextRef="#ctx0" brushRef="#br3">20037 7766 0 0,'0'0'0'8,"-23"0"0"-8,23-71 0 4,0 48 0 5,0 23 0-3,0 0 0 7,23 0 0-8,1 0 0 3,-1 71 0 4,48-48 0-7</inkml:trace>
    </iact:actionData>
  </iact:action>
  <iact:action type="add" startTime="101426">
    <iact:property name="dataType"/>
    <iact:actionData xml:id="d86">
      <inkml:trace xmlns:inkml="http://www.w3.org/2003/InkML" xml:id="stk86" contextRef="#ctx0" brushRef="#br3">20486 7931 0 0,'0'0'0'6,"0"0"0"-1,-24-23 0-5,24 23 0 14,0-24 0-12,0 24 0 10,0 0 0-12,24-47 0 5,70 47 0 14,-47 0 0-17,-47 0 0 2,95 0 0-1,-72 0 0 7,1 0 0-4,-1 0 0 8,25 47 0-11,-48-23 0 9,0-1 0-5,0 1 0 5,0-24 0 2,0 94 0 1,-48-46 0-14,48 22 0 10,0 1 0-9,0 24 0 15,0-48 0-14,0-23 0-3,0 46 0 14,0-46 0-13,0 0 0 14,0-24 0-14</inkml:trace>
    </iact:actionData>
  </iact:action>
  <iact:action type="add" startTime="101736">
    <iact:property name="dataType"/>
    <iact:actionData xml:id="d87">
      <inkml:trace xmlns:inkml="http://www.w3.org/2003/InkML" xml:id="stk87" contextRef="#ctx0" brushRef="#br3">20556 8522 0 0,'-47'0'0'14,"24"0"0"-14,23 0 0 0,0 0 0 18,0 0 0-18,70 0 0 13,1 0 0-13,24 0 0 18,-48 0 0-16,24 0 0 6,-1 0 0 1,-70 0 0 10</inkml:trace>
    </iact:actionData>
  </iact:action>
  <iact:action type="add" startTime="102459">
    <iact:property name="dataType"/>
    <iact:actionData xml:id="d88">
      <inkml:trace xmlns:inkml="http://www.w3.org/2003/InkML" xml:id="stk88" contextRef="#ctx0" brushRef="#br3">19518 6798 0 0,'0'0'0'11,"-24"0"0"-10,1-23 0 1,-1 23 0 11,24 0 0-8,0 23 0-1,0 1 0 5,0 47 0 0,0 0 0 4,24-71 0-2,-1 70 0-7,1-46 0 2,47 0 0 8,-24-24 0-8,-47-48 0 4,24-22 0-7,-24 22 0 10,0-22 0-7,0 22 0 7,0 25 0-12,-24-48 0 8,0 47 0 1,-23 24 0 0,0 0 0 3,23 24 0-3,24 23 0-7,0-23 0 4,0-1 0 5</inkml:trace>
    </iact:actionData>
  </iact:action>
  <iact:action type="add" startTime="102789">
    <iact:property name="dataType"/>
    <iact:actionData xml:id="d89">
      <inkml:trace xmlns:inkml="http://www.w3.org/2003/InkML" xml:id="stk89" contextRef="#ctx0" brushRef="#br3">20226 6680 0 0,'-24'0'0'8,"24"0"0"-8,0 0 0 0,-23-23 0 15,-1 23 0-14,1 0 0 16,23 0 0-17,-48 23 0 14,25-23 0-9,23 71 0 0,-24-24 0 11,24-23 0-14,0 47 0 10,0-71 0-7,24 23 0 8,-1 1 0-10,25-24 0 12,-1 0 0-13,-24 0 0 14,-23 0 0-14,95-24 0 15</inkml:trace>
    </iact:actionData>
  </iact:action>
  <iact:action type="add" startTime="103051">
    <iact:property name="dataType"/>
    <iact:actionData xml:id="d90">
      <inkml:trace xmlns:inkml="http://www.w3.org/2003/InkML" xml:id="stk90" contextRef="#ctx0" brushRef="#br3">20840 6633 0 0,'0'24'0'12,"-48"-24"0"-12,48 0 0 1,0 23 0 18,0-23 0-19,0 24 0 6,0 70 0 3,48-46 0 0,-25 22 0 2,1 1 0 8,-24 24 0-18,0-1 0-1,0-23 0 17,-47-48 0-15,-1 48 0 11,25-47 0-8,23-24 0 9,0-24 0-13,0 1 0 16</inkml:trace>
    </iact:actionData>
  </iact:action>
  <iact:action type="add" startTime="103282">
    <iact:property name="dataType"/>
    <iact:actionData xml:id="d91">
      <inkml:trace xmlns:inkml="http://www.w3.org/2003/InkML" xml:id="stk91" contextRef="#ctx0" brushRef="#br3">20792 6491 0 0,'0'-23'0'1,"-23"-24"0"17,23 23 0-11,0 24 0-6,0 0 0 10,23 0 0 10,25 24 0-21,-1 46 0 3,-24-46 0 11</inkml:trace>
    </iact:actionData>
  </iact:action>
  <iact:action type="add" startTime="103456">
    <iact:property name="dataType"/>
    <iact:actionData xml:id="d92">
      <inkml:trace xmlns:inkml="http://www.w3.org/2003/InkML" xml:id="stk92" contextRef="#ctx0" brushRef="#br3">21689 6657 0 0,'-47'0'0'3,"23"0"0"4,-23 0 0-6,-47 0 0 12,70 0 0-10,-70 23 0 17,70-23 0-19,24 24 0 14,-23 23 0-12,23-23 0 10,0-1 0-8,0-23 0 8,23 0 0-8,-23 0 0-3,24 0 0 9,47 0 0 5,-24 0 0-7,-24 24 0-8,48-24 0 8,-24 0 0-7,24 0 0 14</inkml:trace>
    </iact:actionData>
  </iact:action>
  <iact:action type="add" startTime="103709">
    <iact:property name="dataType"/>
    <iact:actionData xml:id="d93">
      <inkml:trace xmlns:inkml="http://www.w3.org/2003/InkML" xml:id="stk93" contextRef="#ctx0" brushRef="#br3">22185 6680 0 0,'-24'0'0'2,"24"0"0"4,-47 0 0-3,47 0 0-1,-47 0 0 14,47 0 0-13,0 0 0 3,0 0 0 6,47 71 0-7,-23-24 0 5,-1 1 0-3,-23 46 0 5,0-70 0-8,0 70 0 15,0-47 0-19,0-47 0 14,0 0 0-12</inkml:trace>
    </iact:actionData>
  </iact:action>
  <iact:action type="add" startTime="103926">
    <iact:property name="dataType"/>
    <iact:actionData xml:id="d94">
      <inkml:trace xmlns:inkml="http://www.w3.org/2003/InkML" xml:id="stk94" contextRef="#ctx0" brushRef="#br3">22138 6468 0 0,'-24'0'0'4,"-47"-47"0"4,71 47 0-5,0-24 0 12,0 24 0-12,24 0 0 2,47 0 0 8,-24 24 0-10,24 23 0 13</inkml:trace>
    </iact:actionData>
  </iact:action>
  <iact:action type="add" startTime="112844">
    <iact:property name="dataType"/>
    <iact:actionData xml:id="d95">
      <inkml:trace xmlns:inkml="http://www.w3.org/2003/InkML" xml:id="stk95" contextRef="#ctx0" brushRef="#br0">11352 2006 0 0,'-47'0'0'1,"23"0"0"8,-23 0 0-5,24 0 0 6,23 0 0 10,-48 0 0-19,25 0 0 5,23 0 0 6,-24 0 0-6,1 0 0 11,-1 0 0-11,-23 0 0-4,23 0 0 12,24 0 0-4,-23 0 0-2,-25 0 0-7,48 0 0 7,-47 0 0 13,24 0 0-21,-1-23 0 3,-23 23 0 10,-24 0 0-7,71 0 0 8,-47 0 0-7,23 0 0 6,-47 23 0-5,48-23 0-7,-24 24 0 4,-24-24 0 13,71 47 0-9,-24-23 0-7,1-1 0 9,-1 1 0-7,24-24 0 6,-47 0 0-6,23 71 0 12,24-48 0-10,-23 1 0 10,-1 23 0-11,0-47 0-5,-23 71 0 8,24-24 0 8,23-47 0-9,0 24 0-7,-24 23 0 12,0-47 0 7,24 24 0-19,-23-24 0 1,-24 47 0 12,47-47 0-10,0 23 0 11,0 48 0-5,-24-24 0 1,24-23 0-4,0 47 0 10,0-47 0-11,0-1 0-5,0 1 0 8,24 23 0 10,-24 24 0-9,0-71 0-8,47 94 0 11,-24-47 0-11,1 24 0 12,0-24 0-8,-24-23 0 7,0 0 0-7,23 23 0 9,24-24 0-9,-23-23 0 11,-24 0 0-11,47 0 0-4,-47 0 0 8,24 0 0 10,23 24 0-13,-23-24 0-4,23 24 0 9,-47-24 0-8,0 0 0 10,23 23 0-9,25 24 0 8,-25-47 0-6,1 0 0 9,-1 0 0-10,-23 0 0 9,24 0 0-6,23 24 0-7,-23-24 0 7,23 24 0 10,-47-1 0-8,0-23 0-10,24 0 0 10,46 0 0-7,-46 0 0 7,0 24 0-6,-24-24 0 8,23 47 0-4,24-47 0 5,-23 24 0-9,0-24 0 11,-1 23 0-6,-23-23 0-8,0 0 0 7,0 24 0 10,24-24 0-10,23 24 0-6,-23 23 0 9,-24-24 0-10,23 25 0 12,-23-25 0-11,0 48 0 11,24-24 0-8,-24-23 0 11,0 47 0-11,23-24 0 11,25-24 0-10,-25 48 0-6,1-24 0 8,-1-23 0 12,-23 47 0-13,24-24 0-7,-24-23 0 11,47 47 0-4,-23-24 0 3,23 24 0-5,-47-48 0 9,0 24 0-10,71-23 0 12,-48 23 0-11,25 0 0-5,-25-23 0 7,24-24 0 10,1 0 0-8,-25 0 0-9,1 24 0 7,23-24 0 16,-23 47 0-12,23-47 0-11,-47 0 0 13,23 0 0-10,48 0 0 11,-47 0 0-7,-1-47 0-6,-23 47 0 1,24 0 0 15,47-24 0-10,-71 24 0 8,23 0 0-6,1 0 0-8,-24 0 0 9,24 0 0-8,-24 0 0 11,47-24 0-12,0 1 0 12,-23 23 0 7,-24-24 0-19,23 24 0 7,24 0 0 5,-23-47 0-5,0 47 0-8,-24 0 0 7,23 0 0 10,-23-24 0-9,0 24 0-6,24 0 0 7,-24-23 0 11,47-1 0-20,-47 24 0 2,0-23 0 12,24-25 0-11,-24 25 0 10,0 23 0-9,23-24 0 12,-23-23 0-10,0 0 0 10,0 47 0-11,0-24 0-5,0 1 0 9,0-1 0 9,0-47 0-9,0 47 0-8,0 1 0 9,0-1 0-7,0-47 0 10,0 48 0-9,0 23 0 10,0-24 0-9,0 1 0 11,0-1 0-11,0-47 0-5,0 48 0 7,-23-72 0 8,-1 1 0-4,24 23 0-11,0 0 0 10,-47 0 0 9,47 24 0-18,-24-24 0 1,24 48 0 12,0-25 0-10,-23-46 0 11,23 70 0-10,-24-70 0 12,-47 23 0-12,48-47 0-4,23 24 0 5,-24 23 0 12,-23-24 0-8,0 95 0-10,47-47 0 8,-24-24 0 11,24 48 0-18,-24-1 0 2,1 1 0 10,23-48 0-7,-71 47 0 12,47-47 0-14,24 24 0 10,-23 24 0-9,-1 23 0-3,1-24 0 3,-25 24 0 16,25-24 0-15,23 24 0-5,-24 0 0 8,1-23 0-6,-1-24 0 9,-47 23 0 5,71 0 0-16,-23-70 0 4,-1 70 0 9,-47 24 0-9,71-23 0 12,-23-1 0-10,23 24 0-6,-24 0 0 5,0 0 0 13,24 0 0-12,-23 24 0-3,-24-24 0 5,23 23 0-7,24-23 0 8,-24 0 0 11,1 0 0-20,-1 0 0 2,-23 24 0 11,47-24 0-9,-24 0 0 10,24 0 0-8,0 0 0-7,0 0 0 9</inkml:trace>
    </iact:actionData>
  </iact:action>
  <iact:action type="add" startTime="115482">
    <iact:property name="dataType"/>
    <iact:actionData xml:id="d96">
      <inkml:trace xmlns:inkml="http://www.w3.org/2003/InkML" xml:id="stk96" contextRef="#ctx0" brushRef="#br0">13358 3493 0 0,'0'0'0'0,"0"0"0"0,-23 0 0 2,-48 0 0 10,71 0 0-2,0 0 0-6,-24 0 0 3,-23 0 0 5,0 0 0-6,23 0 0 2,24 0 0 0,-47 0 0 4,23 0 0 0,-46 0 0-9,46 0 0 5,0 0 0 0,-46 0 0 5,46 0 0-10,0 0 0 9,-23 24 0-2,47-24 0-4,-71 0 0 0,48 24 0 3,-24-24 0 3,-24 0 0-6,71 0 0 1,-71 0 0 3,24 0 0-2,0 0 0-1,23 0 0 4,0 0 0-6,-46 0 0 2,70 0 0 7,0 0 0-8,0 0 0-2,0 0 0 9,0 0 0-8,0 0 0 7,0 0 0-7,0 0 0 5,0 0 0-5,0 0 0 8,0 0 0-3,0 0 0-7,23 0 0 10,-23 0 0-8,0 0 0 4,0 0 0-3,0 0 0 7,0 0 0-9,-23 0 0 6,23 0 0-4,0 0 0 7,0 0 0-9,-24 0 0 12,0 0 0-14,-46 0 0 5,70 0 0 4,-24 23 0-4,-23-23 0 1,-24 0 0 2,47 0 0 1,-23 0 0-5,-24 0 0 6,24 0 0-4,0 0 0 0,-24 0 0 1,24 71 0-2,-24-47 0 0,48-1 0 1,-1 1 0 1,0 47 0 10,1 0 0-19,23-1 0 5,0 1 0 7,0 47 0-9,0-71 0 8,23 71 0-6,1-23 0 9,0-24 0 2,-1 23 0-15,24-47 0 7,1 24 0 1,-25-24 0-8,1-23 0 11,47 23 0-1,-48 0 0-6,1-23 0 5,-1-24 0-5,48 71 0 7,-24-48 0-8,-47 1 0 9,71-24 0-2,-47 0 0-7,23 0 0 3,-23 0 0 5,70 0 0-5,-70 0 0 0,94-24 0 1,-95 1 0 0,48 23 0 1,0 0 0 1,-48 0 0-5,48 0 0 5,-47 0 0-2,-1 0 0 1,1 0 0-3,23 0 0 6,-47 0 0-5,0 23 0-1,0-23 0 8,0 24 0-10,0-24 0 3,0 24 0 1,0-1 0-1,0 72 0 3,0-48 0-2,0 71 0-1,24-24 0 4,-1-23 0-2,1 47 0 1,-24-47 0-1,24 0 0-1,23 0 0 1,-24-1 0-3,1-46 0 7,-24 47 0-10,24-24 0 9,-24-23 0-9,0 23 0 7,23-23 0-1,-23-1 0 0,47 1 0-2,-47-24 0 7,24 0 0-14,0 0 0 10,-1 23 0 5,1 25 0-12,-24-48 0 7,71 23 0-5,-48-23 0 7,1 24 0-8,-1-1 0 27,25-23 0-28,-25 0 0 5,24 24 0-7,-23-24 0 11,23 0 0 1,-23 0 0-12,23 0 0 2,-47 0 0 1,71 0 0 7,-48 0 0-3,1 0 0 2,0 0 0-5,-1 0 0 8,-23 0 0-6,71 0 0-1,-47 0 0 0,-1 0 0 2,-23 0 0 4,24 0 0-6,23 0 0 2,-23 0 0 7,23 0 0-11,-24 0 0 2,-23 0 0 2,71 0 0 0,-24 0 0 4,-47 0 0-6,0 0 0 4,24 0 0-5,23-24 0 6,-23 24 0-4,-1 0 0 0,1-23 0 4,-24-1 0 2,24 1 0-8,23-48 0 2,-47 47 0 6,23-70 0-4,-23 47 0 0,0-48 0-8,0 24 0 11,-23-47 0-5,-24-23 0 1,23 23 0 6,0-24 0-5,24 0 0-9,-47 71 0 8,-24-23 0 1,71-24 0 0,-47 0 0 3,24 47 0-7,-25-70 0 2,25 23 0 3,23-1 0-2,0 1 0-3,-24 48 0 8,1-25 0-10,23-23 0 14,-24 47 0-12,-47-23 0 1,71-48 0 0,-23 95 0 6,-1-24 0-6,0 24 0 3,-23 23 0 3,47-46 0-9,-23 70 0 8,-1-24 0-4,0 24 0 3,1 0 0-2,-48 0 0 2,71-24 0-3,-47 1 0 1,23 23 0-3,-23 0 0 9,23 0 0-10,-23 0 0 10,24 0 0-12,-25 23 0 8,25-23 0-2,23 24 0 2,0-24 0-2</inkml:trace>
    </iact:actionData>
  </iact:action>
  <iact:action type="add" startTime="121452">
    <iact:property name="dataType"/>
    <iact:actionData xml:id="d97">
      <inkml:trace xmlns:inkml="http://www.w3.org/2003/InkML" xml:id="stk97" contextRef="#ctx0" brushRef="#br3">21359 8073 0 0,'0'0'0'10,"0"-24"0"-2,-24 24 0-8,24 0 0 8,24 0 0-5,23 0 0 10,0 0 0-7,-23 0 0 7,70 0 0-9,-47 0 0 10,24 24 0-7,-24 0 0 10,-23-24 0-16,0 0 0 11,46 0 0-7,-46 0 0 11</inkml:trace>
    </iact:actionData>
  </iact:action>
  <iact:action type="add" startTime="121692">
    <iact:property name="dataType"/>
    <iact:actionData xml:id="d98">
      <inkml:trace xmlns:inkml="http://www.w3.org/2003/InkML" xml:id="stk98" contextRef="#ctx0" brushRef="#br3">21500 8333 0 0,'-23'0'0'11,"23"0"0"-10,-24 0 0-1,24 0 0 14,-23 0 0-14,23 0 0 7,47 0 0 9,-47 0 0-8,94 23 0-8,-47-23 0 9,24 0 0 9,-47 24 0-7,23-24 0-7,-47 0 0 7,71 0 0-3,-48 0 0 2,1 0 0-5</inkml:trace>
    </iact:actionData>
  </iact:action>
  <iact:action type="add" startTime="121971">
    <iact:property name="dataType"/>
    <iact:actionData xml:id="d99">
      <inkml:trace xmlns:inkml="http://www.w3.org/2003/InkML" xml:id="stk99" contextRef="#ctx0" brushRef="#br3">22586 8097 0 0,'-24'0'0'4,"1"0"0"2,23-24 0 6,-47 24 0-8,23-24 0 12,0 24 0-14,-23 0 0 14,-24 0 0-15,48 48 0 16,-24 22 0-13,47 1 0 7,-48-47 0-5,48 47 0 12,0-24 0-15,48-47 0-3,-1 0 0 12,-24 0 0-9,48 0 0 13,-24-24 0-15,-23 1 0 17,-24-48 0-17,24 47 0 12,23 1 0-9,-47-25 0 10,23 1 0-10,-23 24 0 9,0 23 0-9,0-24 0 13,24 24 0-10,-24 24 0-7,0-24 0 9,0 70 0-3,24-22 0 10,-24-25 0-16,0 48 0 15,0-47 0-13,0-1 0 13,0-23 0-13,0 0 0 14</inkml:trace>
    </iact:actionData>
  </iact:action>
  <iact:action type="add" startTime="122392">
    <iact:property name="dataType"/>
    <iact:actionData xml:id="d100">
      <inkml:trace xmlns:inkml="http://www.w3.org/2003/InkML" xml:id="stk100" contextRef="#ctx0" brushRef="#br3">22822 7743 0 0,'0'0'0'7,"0"0"0"0,-47 0 0-7,47 0 0 14,0 0 0-14,0 0 0 0,71 0 0 20,-48 0 0-17,1 23 0 12,-1-23 0-14,48 24 0 13,-24-24 0-11,-47 0 0 12,71 0 0-7,-71 0 0-8</inkml:trace>
    </iact:actionData>
  </iact:action>
  <iact:action type="add" startTime="122575">
    <iact:property name="dataType"/>
    <iact:actionData xml:id="d101">
      <inkml:trace xmlns:inkml="http://www.w3.org/2003/InkML" xml:id="stk101" contextRef="#ctx0" brushRef="#br3">22916 7813 0 0,'0'0'0'10,"-23"0"0"-3,-1 0 0-7,1 24 0 10,23 23 0-7,-24 0 0 20,-23-23 0-22,23 70 0 7,24-23 0-1,0 24 0 8,0-1 0-13,0-47 0 11,0 1 0-9,24 46 0 9,23-70 0-10,-47-24 0 16,24 23 0-15,-24-23 0-4,47 0 0 12,-47 0 0-10,23 0 0 14,25 0 0-15,-1-23 0 21,-24 23 0-20,-23 0 0 10,71 0 0-9,-47 0 0 12,-1 0 0-14,1 0 0 15,0 0 0-10,-24 0 0-6,47 0 0 12,-47 0 0-9,23 0 0 17</inkml:trace>
    </iact:actionData>
  </iact:action>
  <iact:action type="add" startTime="122972">
    <iact:property name="dataType"/>
    <iact:actionData xml:id="d102">
      <inkml:trace xmlns:inkml="http://www.w3.org/2003/InkML" xml:id="stk102" contextRef="#ctx0" brushRef="#br3">23436 7979 0 0,'0'0'0'4,"0"0"0"4,-24 0 0-8,24 0 0 18,0 47 0-18,0-24 0 9,0-23 0-5,0 48 0 13,0-25 0-16,0 72 0 11,0-72 0-8,0 48 0 15,0-47 0-16,0-1 0 11,0 1 0-9,0-24 0-5</inkml:trace>
    </iact:actionData>
  </iact:action>
  <iact:action type="add" startTime="123196">
    <iact:property name="dataType"/>
    <iact:actionData xml:id="d103">
      <inkml:trace xmlns:inkml="http://www.w3.org/2003/InkML" xml:id="stk103" contextRef="#ctx0" brushRef="#br3">23459 7672 0 0,'0'0'0'5,"0"0"0"-4,0 0 0 2,0 0 0 11,0 0 0-11,0-24 0 5,0 24 0 1,0 0 0 6,0 0 0-8,0 0 0-4,0 0 0 8,0 24 0-6</inkml:trace>
    </iact:actionData>
  </iact:action>
  <iact:action type="add" startTime="123791">
    <iact:property name="dataType"/>
    <iact:actionData xml:id="d104">
      <inkml:trace xmlns:inkml="http://www.w3.org/2003/InkML" xml:id="stk104" contextRef="#ctx0" brushRef="#br3">23813 8120 0 0,'0'0'0'1,"-47"0"0"-1,47 0 0 5,0 0 0 11,0 0 0-11,47 0 0 10,-23 0 0-12,23 0 0 3,24 0 0 0,-24 0 0 13,-23 0 0-13,46 0 0-5,-46 0 0 18,23 0 0-19,-47 0 0 12</inkml:trace>
    </iact:actionData>
  </iact:action>
  <iact:action type="add" startTime="124014">
    <iact:property name="dataType"/>
    <iact:actionData xml:id="d105">
      <inkml:trace xmlns:inkml="http://www.w3.org/2003/InkML" xml:id="stk105" contextRef="#ctx0" brushRef="#br3">24285 7955 0 0,'0'0'0'3,"0"0"0"5,0 0 0 7,-23 0 0-11,23 0 0-4,0 0 0 8,0 24 0 7,0 46 0-6,0-46 0-9,23 0 0 11,-23-1 0 7,0 48 0-10,0-24 0-2,0-47 0 5,0 71 0-6,0-47 0 8,0-24 0-9,0 0 0 12</inkml:trace>
    </iact:actionData>
  </iact:action>
  <iact:action type="add" startTime="124263">
    <iact:property name="dataType"/>
    <iact:actionData xml:id="d106">
      <inkml:trace xmlns:inkml="http://www.w3.org/2003/InkML" xml:id="stk106" contextRef="#ctx0" brushRef="#br3">24568 7672 0 0,'0'0'0'1,"0"0"0"1,-23-24 0 3,23 24 0 5,0 0 0 45,0-23 0-55,23 23 0 0,-23 0 0 0,24 0 0 0,0 0 0 0,46 23 0 1,-22-23 0 1,-48 24 0 6,23-24 0 3,24 0 0-4,-23 0 0 0,-24 0 0 0,24 0 0 2,-24 23 0 0,0 48 0 0,0-24 0 2,0 24 0-2,0 0 0-5,0 47 0 6,0-71 0 1,0 71 0-7,0-47 0 9,0-47 0-9,0 23 0 7,0-23 0-4,-24-24 0 1,24 0 0 0,-24 0 0 1,24 0 0-3</inkml:trace>
    </iact:actionData>
  </iact:action>
  <iact:action type="add" startTime="124643">
    <iact:property name="dataType"/>
    <iact:actionData xml:id="d107">
      <inkml:trace xmlns:inkml="http://www.w3.org/2003/InkML" xml:id="stk107" contextRef="#ctx0" brushRef="#br3">24616 8404 0 0,'0'47'0'10,"-24"-47"0"-10,24 0 0 2,-24 0 0 10,48-47 0-7,0 47 0 8,70 0 0-9,-47 0 0 13,24 0 0-17,-24 0 0 8,-47 0 0-1,71 0 0 16,-47 47 0-23,-24-47 0 50,0 0 0-49</inkml:trace>
    </iact:actionData>
  </iact:action>
  <iact:action type="add" startTime="124929">
    <iact:property name="dataType"/>
    <iact:actionData xml:id="d108">
      <inkml:trace xmlns:inkml="http://www.w3.org/2003/InkML" xml:id="stk108" contextRef="#ctx0" brushRef="#br3">25111 7672 0 0,'0'0'0'23,"0"0"0"-23,0 0 0 0,0 0 0 0,0 0 0 4,0 0 0 9,47 23 0-10,-47-23 0 6,95 0 0 0,-48 0 0 1,-23 0 0 1,46 0 0-8,-22 0 0 16,-48 0 0-18</inkml:trace>
    </iact:actionData>
  </iact:action>
  <iact:action type="add" startTime="125119">
    <iact:property name="dataType"/>
    <iact:actionData xml:id="d109">
      <inkml:trace xmlns:inkml="http://www.w3.org/2003/InkML" xml:id="stk109" contextRef="#ctx0" brushRef="#br3">25253 7672 0 0,'-24'71'0'13,"-47"-48"0"-6,71 24 0-7,0 24 0 8,0 0 0-1,0 23 0 11,0-23 0-11,0 47 0-4,0-94 0 6,0 47 0-2,24-48 0 5,23-23 0 39,-47 0 0-49,0 0 0-1,24 0 0-1,-24 0 0 1,23-23 0-1,1 23 0 1,0 0 0 7,-24-24 0 2,94-47 0-4,-70 71 0 2,46 0 0-1</inkml:trace>
    </iact:actionData>
  </iact:action>
  <iact:action type="add" startTime="125406">
    <iact:property name="dataType"/>
    <iact:actionData xml:id="d110">
      <inkml:trace xmlns:inkml="http://www.w3.org/2003/InkML" xml:id="stk110" contextRef="#ctx0" brushRef="#br3">25748 7931 0 0,'0'0'0'0,"-23"-23"0"0,23 23 0 6,0 0 0 6,0 0 0-5,0 0 0 1,0 23 0-1,0 1 0 4,0 70 0-6,23-23 0 3,25 47 0 5,-25-23 0-5,-23-24 0-2,24 47 0 1,-24-24 0 5,-24-47 0 46,1 24 0-56,-48-47 0-2,47-24 0 1,-23 0 0 0,-24-71 0-1</inkml:trace>
    </iact:actionData>
  </iact:action>
  <iact:action type="add" startTime="125660">
    <iact:property name="dataType"/>
    <iact:actionData xml:id="d111">
      <inkml:trace xmlns:inkml="http://www.w3.org/2003/InkML" xml:id="stk111" contextRef="#ctx0" brushRef="#br3">25748 7530 0 0,'0'0'0'9,"0"0"0"-9,0 0 0 9,-23 0 0 0,23 0 0-4,0 0 0 9,0 0 0-14,23 24 0 14,25 47 0-11</inkml:trace>
    </iact:actionData>
  </iact:action>
  <iact:action type="add" startTime="125798">
    <iact:property name="dataType"/>
    <iact:actionData xml:id="d112">
      <inkml:trace xmlns:inkml="http://www.w3.org/2003/InkML" xml:id="stk112" contextRef="#ctx0" brushRef="#br3">26126 7766 0 0,'0'0'0'1,"0"0"0"-1,0 0 0 7,0 0 0 1,0 0 0 2,0 0 0-4,24 0 0 6,-1 0 0-8,24 0 0 8,-23 0 0-4,0-23 0 1,-1 23 0-4,-23 0 0 3,71 23 0 2,-47 1 0-3,-1-1 0 1,1 48 0-1,-24 0 0 6,0 23 0-5,0-46 0 1,0-25 0-3,0 72 0 7,-24-72 0-7,1-23 0 3,-1 0 0 49,-23 0 0-55,23 0 0-2</inkml:trace>
    </iact:actionData>
  </iact:action>
  <iact:action type="add" startTime="126103">
    <iact:property name="dataType"/>
    <iact:actionData xml:id="d113">
      <inkml:trace xmlns:inkml="http://www.w3.org/2003/InkML" xml:id="stk113" contextRef="#ctx0" brushRef="#br3">26173 8238 0 0,'0'0'0'2,"-23"0"0"-1,-1 0 0 7,24 0 0 0,0 0 0 1,24 0 0-1,46 0 0 4,1 0 0-7,-47 0 0 6,70 0 0-4,-70 0 0 4,-1 0 0-4,48 0 0 9,-71 0 0-16</inkml:trace>
    </iact:actionData>
  </iact:action>
  <iact:action type="add" startTime="126331">
    <iact:property name="dataType"/>
    <iact:actionData xml:id="d114">
      <inkml:trace xmlns:inkml="http://www.w3.org/2003/InkML" xml:id="stk114" contextRef="#ctx0" brushRef="#br3">26716 7955 0 0,'0'0'0'6,"0"0"0"2,0 0 0-7,0 0 0 6,0 0 0-6,0 0 0 17,24 0 0-16,46 0 0 12,-22 0 0-11,-25 0 0 13,48 0 0-12,-24 0 0 11,-23 0 0-7</inkml:trace>
    </iact:actionData>
  </iact:action>
  <iact:action type="add" startTime="126517">
    <iact:property name="dataType"/>
    <iact:actionData xml:id="d115">
      <inkml:trace xmlns:inkml="http://www.w3.org/2003/InkML" xml:id="stk115" contextRef="#ctx0" brushRef="#br3">26928 7695 0 0,'-47'0'0'4,"24"0"0"7,23 0 0-9,-24 0 0 14,24 48 0-15,0 22 0 15,0 25 0-13,0 23 0 15,0-47 0-18,0 23 0 15,0-47 0-10,0-47 0-4,0 0 0 10</inkml:trace>
    </iact:actionData>
  </iact:action>
  <iact:action type="add" startTime="127318">
    <iact:property name="dataType"/>
    <iact:actionData xml:id="d116">
      <inkml:trace xmlns:inkml="http://www.w3.org/2003/InkML" xml:id="stk116" contextRef="#ctx0" brushRef="#br3">27778 7955 0 0,'0'-47'0'5,"-47"47"0"-5,23-71 0 1,1 71 0 16,-72-24 0-17,72 24 0 15,-1 0 0-14,-23 0 0 19,47 24 0-20,-47 23 0 14,47 24 0-11,0-47 0 13,0 46 0-13,0-22 0 13,47-25 0-11,-47-23 0-5,24 47 0 13,-1-23 0 4,1-24 0-11,-1-71 0-6,25 48 0 13,-1-25 0-11,-24-46 0 11,-23 47 0-11,24-24 0 14,-24 47 0-13,47 24 0 14,-47-23 0 31,0 23 0-47,0 23 0-1,0 48 0 0,0 0 0 1,0-47 0 0,0 46 0 5,0-22 0-5,0-48 0 13,0 23 0-12,24-23 0 14</inkml:trace>
    </iact:actionData>
  </iact:action>
  <iact:action type="add" startTime="127722">
    <iact:property name="dataType"/>
    <iact:actionData xml:id="d117">
      <inkml:trace xmlns:inkml="http://www.w3.org/2003/InkML" xml:id="stk117" contextRef="#ctx0" brushRef="#br3">28132 7530 0 0,'0'0'0'2,"0"0"0"7,0 0 0-7,0-23 0 14,0 23 0-12,0 0 0 13,0 0 0-13,24 0 0 8,47 23 0-7,-24-23 0-5,-47 0 0 11,23 0 0 3,25 0 0-5</inkml:trace>
    </iact:actionData>
  </iact:action>
  <iact:action type="add" startTime="127897">
    <iact:property name="dataType"/>
    <iact:actionData xml:id="d118">
      <inkml:trace xmlns:inkml="http://www.w3.org/2003/InkML" xml:id="stk118" contextRef="#ctx0" brushRef="#br3">28274 7601 0 0,'0'0'0'3,"-24"24"0"7,-23 23 0-8,0-47 0 11,23 94 0-9,24-23 0 1,0 47 0 10,-23 0 0-12,23 0 0 6,0-71 0 5,23 48 0-6,-23-48 0-8,0-47 0 14,24 24 0 25,47-24 0-36,-48 0 0-3,-23 0 0 0,24 0 0 0,-24-24 0 9,23 24 0-6,48-47 0 13,-47-24 0-12,-1 47 0 0,1 1 0 5</inkml:trace>
    </iact:actionData>
  </iact:action>
  <iact:action type="add" startTime="128161">
    <iact:property name="dataType"/>
    <iact:actionData xml:id="d119">
      <inkml:trace xmlns:inkml="http://www.w3.org/2003/InkML" xml:id="stk119" contextRef="#ctx0" brushRef="#br3">28581 7908 0 0,'0'0'0'11,"0"0"0"-11,0-24 0 2,0 24 0 10,0 0 0-10,0 0 0 17,0 24 0-16,0 23 0 4,0-23 0 7,0 46 0-7,0-22 0-1,0-25 0-3,-24 72 0 16,24-72 0-18,0-23 0 15</inkml:trace>
    </iact:actionData>
  </iact:action>
  <iact:action type="add" startTime="128364">
    <iact:property name="dataType"/>
    <iact:actionData xml:id="d120">
      <inkml:trace xmlns:inkml="http://www.w3.org/2003/InkML" xml:id="stk120" contextRef="#ctx0" brushRef="#br3">28651 7554 0 0,'0'0'0'6,"0"0"0"2,0 0 0-8,-23 0 0 5,23 0 0 12,0 0 0-7,0 0 0-10,23 47 0 10,1 24 0-10</inkml:trace>
    </iact:actionData>
  </iact:action>
  <iact:action type="add" startTime="128495">
    <iact:property name="dataType"/>
    <iact:actionData xml:id="d121">
      <inkml:trace xmlns:inkml="http://www.w3.org/2003/InkML" xml:id="stk121" contextRef="#ctx0" brushRef="#br3">28935 7955 0 0,'0'0'0'3,"0"0"0"-2,-24 0 0 8,24 0 0-2,0 0 0 6,0 0 0 0,24 0 0-10,-1 0 0 5,1 0 0 0,-1 0 0-3,25 0 0 8,-1 0 0-10</inkml:trace>
    </iact:actionData>
  </iact:action>
  <iact:action type="add" startTime="128673">
    <iact:property name="dataType"/>
    <iact:actionData xml:id="d122">
      <inkml:trace xmlns:inkml="http://www.w3.org/2003/InkML" xml:id="stk122" contextRef="#ctx0" brushRef="#br3">29359 7743 0 0,'0'0'0'11,"0"0"0"-9,-23 0 0 4,23 0 0 1,0 0 0 3,0 0 0-4,0 23 0 6,23 24 0-8,-23 24 0 14,24 0 0-18,-24 23 0 20,0-46 0-20,-24 22 0 12,24 1 0-10,-23-71 0 13,23 0 0-12</inkml:trace>
    </iact:actionData>
  </iact:action>
  <iact:action type="add" startTime="128899">
    <iact:property name="dataType"/>
    <iact:actionData xml:id="d123">
      <inkml:trace xmlns:inkml="http://www.w3.org/2003/InkML" xml:id="stk123" contextRef="#ctx0" brushRef="#br3">29690 7459 0 0,'0'0'0'9,"0"0"0"-9,0 0 0 1,0 0 0 14,0 0 0-14,0 0 0 13,0 0 0-10,0 0 0 15,23 0 0-17,25 0 0-2,-1 24 0 12,-47 23 0-8,23-23 0 10,-23 94 0-11,24 0 0 15,-24 23 0-18,47-23 0 15,-47-47 0-11,0 47 0 11,-47-94 0-13,23 23 0 15,24-23 0-17,-23-24 0 14,-1 0 0-12,1 0 0 3,-25 0 0 20,25 0 0-24</inkml:trace>
    </iact:actionData>
  </iact:action>
  <iact:action type="add" startTime="129246">
    <iact:property name="dataType"/>
    <iact:actionData xml:id="d124">
      <inkml:trace xmlns:inkml="http://www.w3.org/2003/InkML" xml:id="stk124" contextRef="#ctx0" brushRef="#br3">30185 7412 0 0,'0'0'0'2,"0"0"0"-1,0 0 0 58,0 0 0-58,0 0 0 0,0 0 0-1,24 0 0 0,23 0 0 0,-23 0 0 0,47 47 0 4,-24-47 0 7,24 0 0-2,-48 0 0 1</inkml:trace>
    </iact:actionData>
  </iact:action>
  <iact:action type="add" startTime="129427">
    <iact:property name="dataType"/>
    <iact:actionData xml:id="d125">
      <inkml:trace xmlns:inkml="http://www.w3.org/2003/InkML" xml:id="stk125" contextRef="#ctx0" brushRef="#br3">30256 7507 0 0,'0'0'0'7,"0"23"0"-2,-23-23 0-5,-1 0 0 0,24 0 0 13,0 24 0-12,-24 94 0 6,24-24 0 8,0-23 0-8,0 71 0-7,0-24 0 12,0-24 0-7,24-47 0 10,-24-23 0-13,24-24 0 15,-1 0 0-16,1 0 0 17,23-24 0-17,0 1 0 12,-23-25 0-9,70-22 0 14</inkml:trace>
    </iact:actionData>
  </iact:action>
  <iact:action type="add" startTime="129665">
    <iact:property name="dataType"/>
    <iact:actionData xml:id="d126">
      <inkml:trace xmlns:inkml="http://www.w3.org/2003/InkML" xml:id="stk126" contextRef="#ctx0" brushRef="#br3">30775 7672 0 0,'0'0'0'6,"0"0"0"-2,0 0 0 8,0 0 0-8,0 0 0 3,0 0 0 1,0 94 0 4,0-23 0-1,24 47 0 37,-24 47 0-43,0-23 0-5,0 47 0 0,0-24 0 0,-24-47 0 0,1-47 0 3,-48 0 0 8,71-48 0-8,0-46 0 12,0-48 0-9</inkml:trace>
    </iact:actionData>
  </iact:action>
  <iact:action type="add" startTime="129922">
    <iact:property name="dataType"/>
    <iact:actionData xml:id="d127">
      <inkml:trace xmlns:inkml="http://www.w3.org/2003/InkML" xml:id="stk127" contextRef="#ctx0" brushRef="#br3">30775 7388 0 0,'0'0'0'11,"0"0"0"3,0-23 0-8,24 23 0-6,0-24 0 10,-24 1 0-7,23 23 0 16,24 0 0-17,1 47 0 12,-48-47 0-12</inkml:trace>
    </iact:actionData>
  </iact:action>
  <iact:action type="add" startTime="130104">
    <iact:property name="dataType"/>
    <iact:actionData xml:id="d128">
      <inkml:trace xmlns:inkml="http://www.w3.org/2003/InkML" xml:id="stk128" contextRef="#ctx0" brushRef="#br3">31318 7790 0 0,'0'0'0'3,"-47"0"0"-3,47 0 0 13,0 0 0 3,0 0 0-16,47 0 0 4,-23 0 0 10,-1 0 0-10,-23 0 0 12,24 0 0-16,0 0 0 9,23 0 0 2,0 0 0-1,-23 0 0-6</inkml:trace>
    </iact:actionData>
  </iact:action>
  <iact:action type="add" startTime="130311">
    <iact:property name="dataType"/>
    <iact:actionData xml:id="d129">
      <inkml:trace xmlns:inkml="http://www.w3.org/2003/InkML" xml:id="stk129" contextRef="#ctx0" brushRef="#br3">31743 7554 0 0,'0'0'0'2,"0"0"0"-2,0 47 0 17,0-47 0-16,0 24 0 4,0-1 0 5,0-23 0-9,0 24 0 9,24-1 0-3,-24 48 0 3,0-24 0 0,0 48 0-1,0-48 0-5,-24 47 0 6,24-70 0 0,0 0 0-2,0-24 0 5</inkml:trace>
    </iact:actionData>
  </iact:action>
  <iact:action type="add" startTime="130553">
    <iact:property name="dataType"/>
    <iact:actionData xml:id="d130">
      <inkml:trace xmlns:inkml="http://www.w3.org/2003/InkML" xml:id="stk130" contextRef="#ctx0" brushRef="#br3">32215 7365 0 0,'-24'0'0'4,"1"0"0"6,-24 0 0-6,47 0 0-1,0 0 0 10,70 0 0-10,-22 0 0 57,-48 0 0-53,70 0 0-7,-46 0 0 1,23 0 0-1,-47 0 0 0,24 0 0 0,-24 23 0 0,0 48 0 18,0 0 0-18,0 24 0 19,0 46 0-19,0 1 0 5,-24 23 0 7,24-23 0 3,0-48 0-11,0-23 0-2,-23 0 0 16,-1-48 0-18,24 1 0 13,-71-24 0-10,48-47 0 15</inkml:trace>
    </iact:actionData>
  </iact:action>
  <iact:action type="add" startTime="150101">
    <iact:property name="dataType"/>
    <iact:actionData xml:id="d131">
      <inkml:trace xmlns:inkml="http://www.w3.org/2003/InkML" xml:id="stk131" contextRef="#ctx0" brushRef="#br3">8992 10316 0 0,'0'-24'0'2,"-23"-23"0"2,-48 23 0 5,47 24 0-3,24 0 0 6,-23 0 0-2,-1 24 0 1,0 94 0-11,-23-24 0 15,47-23 0-9,-23 47 0 7,23 0 0-11,0-71 0 14,0 48 0-15,0-1 0 7,0-47 0-2,0 1 0 3,0 22 0 3,0-22 0-2,0-48 0-1,-24 0 0-6,24 0 0 9</inkml:trace>
    </iact:actionData>
  </iact:action>
  <iact:action type="add" startTime="150404">
    <iact:property name="dataType"/>
    <iact:actionData xml:id="d132">
      <inkml:trace xmlns:inkml="http://www.w3.org/2003/InkML" xml:id="stk132" contextRef="#ctx0" brushRef="#br3">8591 10622 0 0,'0'0'0'9,"0"0"0"-2,-24 0 0-7,24 0 0 9,0 0 0 7,0 0 0-9,24 0 0-7,-24 0 0 13,94 24 0-10,-70-24 0 13,23 0 0-15,0 0 0 13,1 0 0-12,-25 0 0 14,1 0 0-9,47 0 0 8</inkml:trace>
    </iact:actionData>
  </iact:action>
  <iact:action type="add" startTime="150708">
    <iact:property name="dataType"/>
    <iact:actionData xml:id="d133">
      <inkml:trace xmlns:inkml="http://www.w3.org/2003/InkML" xml:id="stk133" contextRef="#ctx0" brushRef="#br3">9582 10434 0 0,'-23'0'0'6,"23"0"0"-6,-48-48 0 1,1 48 0 13,47 0 0-13,-23 71 0 14,23-24 0-13,-24 24 0 15,0 0 0-12,24 0 0 15,0 0 0-20,0 0 0 13,0-1 0-9,24-70 0 10,-24 24 0-11</inkml:trace>
    </iact:actionData>
  </iact:action>
  <iact:action type="add" startTime="151676">
    <iact:property name="dataType"/>
    <iact:actionData xml:id="d134">
      <inkml:trace xmlns:inkml="http://www.w3.org/2003/InkML" xml:id="stk134" contextRef="#ctx0" brushRef="#br3">10290 10528 0 0,'0'0'0'1,"0"0"0"6,0 0 0-4,0 0 0 10,0 0 0-11,0 47 0 13,0-47 0-13,-23 24 0 12,23 23 0-9,0-23 0 9,-24 70 0-7,24-70 0 7,0 47 0-3,0-71 0-11,0 47 0 9,0-47 0-6,-24 0 0 17,24 0 0-19,0-47 0 9,24-1 0-6,-24 25 0 13,0-24 0-17,24-24 0 10,-24 47 0 7,23 0 0-1,-23 1 0-16,24-1 0 11,23 24 0-4,-47-47 0-6,24 23 0 8,-1 24 0-8,1 0 0 13,-24 0 0-12,0 71 0 14,0-47 0-14,23 23 0 13,-23-47 0-13,0 71 0 15,0-24 0-13,0-23 0 10,0-24 0-10,0 71 0 10,-23-71 0-7,23 23 0-6,0-23 0 11,0 0 0-12,0 0 0 18</inkml:trace>
    </iact:actionData>
  </iact:action>
  <iact:action type="add" startTime="152186">
    <iact:property name="dataType"/>
    <iact:actionData xml:id="d135">
      <inkml:trace xmlns:inkml="http://www.w3.org/2003/InkML" xml:id="stk135" contextRef="#ctx0" brushRef="#br3">10739 10363 0 0,'0'0'0'5,"0"0"0"8,0 0 0-13,0 0 0 12,47 0 0-9,-24 0 0 11,1 94 0-11,0-47 0 12,-24 24 0-11,70 0 0 14,-70 0 0-14,24 0 0 11,-24 0 0-9,0-1 0-6,0-46 0 11,-24 47 0-10,-70-48 0 16,94 1 0-13</inkml:trace>
    </iact:actionData>
  </iact:action>
  <iact:action type="add" startTime="155836">
    <iact:property name="dataType"/>
    <iact:actionData xml:id="d136">
      <inkml:trace xmlns:inkml="http://www.w3.org/2003/InkML" xml:id="stk136" contextRef="#ctx0" brushRef="#br3">8685 12133 0 0,'-23'24'0'3,"-48"23"0"-3,47-47 0 5,1 95 0 8,-1-25 0-9,24 48 0 15,0-47 0-19,-47 0 0 14,47 0 0-11,0 0 0 14,-24 23 0-12,24-70 0-5,0-1 0 15</inkml:trace>
    </iact:actionData>
  </iact:action>
  <iact:action type="add" startTime="156065">
    <iact:property name="dataType"/>
    <iact:actionData xml:id="d137">
      <inkml:trace xmlns:inkml="http://www.w3.org/2003/InkML" xml:id="stk137" contextRef="#ctx0" brushRef="#br3">8190 12487 0 0,'0'0'0'6,"0"0"0"2,0-23 0-8,0-1 0 13,0 1 0-12,71 23 0 15,-24 0 0-16,-24 0 0 17,72 23 0-15,-1 1 0 19,-23-24 0-21,23 0 0 15,-46 0 0-12,22-24 0 0</inkml:trace>
    </iact:actionData>
  </iact:action>
  <iact:action type="add" startTime="156277">
    <iact:property name="dataType"/>
    <iact:actionData xml:id="d138">
      <inkml:trace xmlns:inkml="http://www.w3.org/2003/InkML" xml:id="stk138" contextRef="#ctx0" brushRef="#br3">8874 12417 0 0,'0'0'0'5,"0"0"0"-5,0 47 0 1,-23-24 0 10,-1 48 0-4,24-24 0 2,0-23 0-1,0 47 0 1,24-71 0 4,-1 0 0-11,1 0 0 7,23 0 0-1,0-71 0 5,-47 47 0-9,24 1 0 10,-24-48 0-11,0 47 0 11,0-23 0-12,0 24 0 10,-24-25 0-7,1 25 0 2,-1 23 0 2,-47 0 0 0,71 0 0 1,0 0 0-3,0 23 0 0,0 25 0 1,0-48 0 8</inkml:trace>
    </iact:actionData>
  </iact:action>
  <iact:action type="add" startTime="156566">
    <iact:property name="dataType"/>
    <iact:actionData xml:id="d139">
      <inkml:trace xmlns:inkml="http://www.w3.org/2003/InkML" xml:id="stk139" contextRef="#ctx0" brushRef="#br3">9181 12369 0 0,'0'0'0'9,"0"0"0"-9,0 48 0 1,47-48 0 15,-47 23 0-13,24 24 0 10,-24-47 0-9,0 71 0 9,0-24 0-9,0 1 0 14,0-1 0-13,-24-24 0-5,24 1 0 13,-47-24 0 0,47 0 0-10,0-47 0 3,0 0 0 8,0-1 0-13,47-46 0 15,-23 70 0-15,-1 1 0 13,1-24 0-13,47 47 0 18,-48 0 0-16,25 0 0 13,-25 0 0-9,-23 23 0-7,47 1 0 10</inkml:trace>
    </iact:actionData>
  </iact:action>
  <iact:action type="add" startTime="157468">
    <iact:property name="dataType"/>
    <iact:actionData xml:id="d140">
      <inkml:trace xmlns:inkml="http://www.w3.org/2003/InkML" xml:id="stk140" contextRef="#ctx0" brushRef="#br3">10149 12062 0 0,'0'0'0'1,"-48"0"0"-1,-22 0 0 7,22 0 0 1,25 24 0 1,23 70 0 2,-24 25 0 0,-23 22 0-8,47 1 0 8,0-24 0-7,0-24 0 8,47 1 0-4,-23-72 0-1,23 1 0 1,24 23 0 3</inkml:trace>
    </iact:actionData>
  </iact:action>
  <iact:action type="add" startTime="157808">
    <iact:property name="dataType"/>
    <iact:actionData xml:id="d141">
      <inkml:trace xmlns:inkml="http://www.w3.org/2003/InkML" xml:id="stk141" contextRef="#ctx0" brushRef="#br3">10668 12322 0 0,'0'0'0'2,"-24"0"0"6,24 0 0 5,0 0 0-11,0 24 0 10,-47-1 0-3,47 48 0-6,0-24 0 12,-24 71 0-11,24-94 0 15,0 47 0-19,0-48 0 11,0 1 0-7,0-24 0 10</inkml:trace>
    </iact:actionData>
  </iact:action>
  <iact:action type="add" startTime="158015">
    <iact:property name="dataType"/>
    <iact:actionData xml:id="d142">
      <inkml:trace xmlns:inkml="http://www.w3.org/2003/InkML" xml:id="stk142" contextRef="#ctx0" brushRef="#br3">10715 12062 0 0,'0'0'0'5,"0"0"0"12,0 0 0-12,0 0 0 8,0 0 0-5,0 0 0-8,0 0 0 12,0 24 0-11,0-24 0-1,94 47 0 19,-70 0 0-19</inkml:trace>
    </iact:actionData>
  </iact:action>
  <iact:action type="add" startTime="158188">
    <iact:property name="dataType"/>
    <iact:actionData xml:id="d143">
      <inkml:trace xmlns:inkml="http://www.w3.org/2003/InkML" xml:id="stk143" contextRef="#ctx0" brushRef="#br3">11116 12346 0 0,'0'0'0'2,"0"0"0"3,0 0 0 9,0 0 0-8,24 0 0-5,-24 0 0 7,0 0 0 10,23 0 0-9,25 0 0-8,-25 0 0 9,24 0 0-7,-23 0 0 11,-24 0 0-11</inkml:trace>
    </iact:actionData>
  </iact:action>
  <iact:action type="add" startTime="158387">
    <iact:property name="dataType"/>
    <iact:actionData xml:id="d144">
      <inkml:trace xmlns:inkml="http://www.w3.org/2003/InkML" xml:id="stk144" contextRef="#ctx0" brushRef="#br3">11163 12629 0 0,'-23'0'0'4,"23"0"0"-4,-24 0 0 8,24 0 0 0,0 0 0 1,0 0 0-3,0 0 0 3,24 0 0-1,-24 0 0-4,71 0 0 4,-1 0 0 1,-46 0 0 1,70 0 0-5,-70 0 0 7</inkml:trace>
    </iact:actionData>
  </iact:action>
  <iact:action type="add" startTime="158563">
    <iact:property name="dataType"/>
    <iact:actionData xml:id="d145">
      <inkml:trace xmlns:inkml="http://www.w3.org/2003/InkML" xml:id="stk145" contextRef="#ctx0" brushRef="#br3">11730 12369 0 0,'0'0'0'13,"-24"0"0"-13,24 0 0 1,0 0 0 15,0 0 0-13,0 48 0 13,0-1 0-14,0-24 0 11,0 72 0-11,0-48 0 6,71-23 0 4,-47 23 0 6,23-47 0-18,-24 0 0 2,25-47 0 10,-25-1 0-9,1 1 0 15,-24-24 0-14,0 24 0 8,-24-24 0-10,1 24 0 16,-25 24 0-16,25-1 0 14,-1-23 0-14,1 47 0 11,-1 0 0-9,-23 47 0 9,47-23 0-7,0-1 0-6</inkml:trace>
    </iact:actionData>
  </iact:action>
  <iact:action type="add" startTime="158913">
    <iact:property name="dataType"/>
    <iact:actionData xml:id="d146">
      <inkml:trace xmlns:inkml="http://www.w3.org/2003/InkML" xml:id="stk146" contextRef="#ctx0" brushRef="#br3">12414 12299 0 0,'0'0'0'2,"0"0"0"9,0 0 0-9,0 0 0 8,24 0 0 3,23 0 0-10,-47 0 0 11,47 0 0-14,-23 0 0 14,-24 0 0-10</inkml:trace>
    </iact:actionData>
  </iact:action>
  <iact:action type="add" startTime="159084">
    <iact:property name="dataType"/>
    <iact:actionData xml:id="d147">
      <inkml:trace xmlns:inkml="http://www.w3.org/2003/InkML" xml:id="stk147" contextRef="#ctx0" brushRef="#br3">12556 12487 0 0,'0'0'0'2,"0"0"0"8,0 0 0-3,-24 0 0 3,1 0 0-6,23 0 0 11,-24 71 0-10,24-24 0-4,0-23 0 11,0 0 0 4,-47 23 0-9,47-24 0-7,0 1 0 13</inkml:trace>
    </iact:actionData>
  </iact:action>
  <iact:action type="add" startTime="159305">
    <iact:property name="dataType"/>
    <iact:actionData xml:id="d148">
      <inkml:trace xmlns:inkml="http://www.w3.org/2003/InkML" xml:id="stk148" contextRef="#ctx0" brushRef="#br3">13358 12204 0 0,'0'0'0'4,"-23"0"0"-2,-25 24 0 3,25 23 0 6,23-23 0-3,0-1 0-1,0 1 0 5,0-1 0-7,0 25 0 7,0-1 0-7,0-24 0 9,0-23 0-11,0 0 0 11,0 0 0-13</inkml:trace>
    </iact:actionData>
  </iact:action>
  <iact:action type="add" startTime="159513">
    <iact:property name="dataType"/>
    <iact:actionData xml:id="d149">
      <inkml:trace xmlns:inkml="http://www.w3.org/2003/InkML" xml:id="stk149" contextRef="#ctx0" brushRef="#br3">13547 11779 0 0,'0'0'0'7,"-24"0"0"1,24 0 0-7,-23 0 0 16,23 0 0-17,-24 0 0 14,24 24 0-12,0 23 0 15,24 24 0-14</inkml:trace>
    </iact:actionData>
  </iact:action>
  <iact:action type="add" startTime="159694">
    <iact:property name="dataType"/>
    <iact:actionData xml:id="d150">
      <inkml:trace xmlns:inkml="http://www.w3.org/2003/InkML" xml:id="stk150" contextRef="#ctx0" brushRef="#br3">14255 12133 0 0,'-24'24'0'7,"1"-24"0"-7,-72 0 0 1,95 23 0 10,-70 1 0-5,-1-24 0 9,24 0 0-11,-24 24 0 13,47 47 0-17,24-71 0 13,-23 23 0-3,-1 1 0-8,24-24 0 9,24 0 0-4,-1 23 0 3,1-23 0-7,47 0 0 11,-24 0 0-9,-24 0 0 8,72 0 0-7,-48 0 0 7,47 0 0-13,-94 0 0 18</inkml:trace>
    </iact:actionData>
  </iact:action>
  <iact:action type="add" startTime="159939">
    <iact:property name="dataType"/>
    <iact:actionData xml:id="d151">
      <inkml:trace xmlns:inkml="http://www.w3.org/2003/InkML" xml:id="stk151" contextRef="#ctx0" brushRef="#br3">14562 12275 0 0,'0'0'0'9,"0"0"0"-3,0 0 0-6,0-47 0 0,0 47 0 17,0-24 0-17,0 24 0 18,0 0 0-17,0 24 0 12,47 47 0-4,-47-48 0-9,0 1 0 11,0 47 0 5,0-48 0-9,0 1 0-7,0-1 0 15,24-23 0-13,-1-23 0 13,1-24 0-11,-24-24 0 12,23 24 0-16,48-24 0 16,-47 47 0-13,-24 0 0 10,23 24 0-10,-23-23 0 10,71 46 0-3,-71 1 0-9,24 47 0 7,-1 0 0-4,-23 0 0 11,0-24 0-13,0-24 0 16,-23 1 0-17,-1 23 0 15,-23-47 0-15,47 0 0 14</inkml:trace>
    </iact:actionData>
  </iact:action>
  <iact:action type="add" startTime="160867">
    <iact:property name="dataType"/>
    <iact:actionData xml:id="d152">
      <inkml:trace xmlns:inkml="http://www.w3.org/2003/InkML" xml:id="stk152" contextRef="#ctx0" brushRef="#br3">15647 12062 0 0,'0'0'0'4,"0"0"0"-4,-23 0 0 8,-1 0 0 0,24 0 0 0,0 0 0 9,0 0 0-15,24 0 0 4,-1 24 0 2</inkml:trace>
    </iact:actionData>
  </iact:action>
  <iact:action type="add" startTime="161021">
    <iact:property name="dataType"/>
    <iact:actionData xml:id="d153">
      <inkml:trace xmlns:inkml="http://www.w3.org/2003/InkML" xml:id="stk153" contextRef="#ctx0" brushRef="#br3">15671 12346 0 0,'0'0'0'0,"0"0"0"10,0 0 0-8,0 23 0 9,0 25 0-9,-24-48 0 18,24 23 0-19,-23 24 0 14,23-47 0-11,-24 95 0 13,24-72 0-14,0 1 0-3,0-24 0 10</inkml:trace>
    </iact:actionData>
  </iact:action>
  <iact:action type="add" startTime="161228">
    <iact:property name="dataType"/>
    <iact:actionData xml:id="d154">
      <inkml:trace xmlns:inkml="http://www.w3.org/2003/InkML" xml:id="stk154" contextRef="#ctx0" brushRef="#br3">16190 12204 0 0,'0'0'0'2,"0"0"0"1,0 0 0-3,0 0 0 18,0 0 0-15,0 24 0 8,0 47 0-6,0-24 0 8,0-24 0-10,0 48 0 10,-23-24 0-8,23-47 0 7</inkml:trace>
    </iact:actionData>
  </iact:action>
  <iact:action type="add" startTime="161391">
    <iact:property name="dataType"/>
    <iact:actionData xml:id="d155">
      <inkml:trace xmlns:inkml="http://www.w3.org/2003/InkML" xml:id="stk155" contextRef="#ctx0" brushRef="#br3">16332 11921 0 0,'0'0'0'1,"0"0"0"3,-24-24 0 10,24 1 0-10,0 23 0 13,0 0 0-11,0 0 0-5,47 47 0 3,-47-47 0 9,24 71 0-11</inkml:trace>
    </iact:actionData>
  </iact:action>
  <iact:action type="add" startTime="161520">
    <iact:property name="dataType"/>
    <iact:actionData xml:id="d156">
      <inkml:trace xmlns:inkml="http://www.w3.org/2003/InkML" xml:id="stk156" contextRef="#ctx0" brushRef="#br3">16662 12204 0 0,'0'0'0'0,"0"0"0"0,0 0 0 1,71 0 0 7,-47 0 0-7,23 0 0 13,-47-24 0-12,71 1 0 12,-24 23 0-11,-23-24 0 15,-24-23 0-15,70 47 0 11,-46 0 0-11,-24 0 0 10</inkml:trace>
    </iact:actionData>
  </iact:action>
  <iact:action type="add" startTime="161692">
    <iact:property name="dataType"/>
    <iact:actionData xml:id="d157">
      <inkml:trace xmlns:inkml="http://www.w3.org/2003/InkML" xml:id="stk157" contextRef="#ctx0" brushRef="#br3">16946 12015 0 0,'0'0'0'2,"0"0"0"4,-24 0 0-6,24 0 0 13,-24 0 0-10,24 24 0 14,0-24 0-17,0 23 0 8,0 1 0 0,0 70 0-1,0-70 0 0,0 71 0 4,0-48 0-1,0 24 0-4,0-48 0 1</inkml:trace>
    </iact:actionData>
  </iact:action>
  <iact:action type="add" startTime="161907">
    <iact:property name="dataType"/>
    <iact:actionData xml:id="d158">
      <inkml:trace xmlns:inkml="http://www.w3.org/2003/InkML" xml:id="stk158" contextRef="#ctx0" brushRef="#br3">17394 12204 0 0,'0'0'0'3,"-24"0"0"13,24 0 0-9,24 0 0-7,-24 0 0 8,71-24 0 7,-24 24 0-6,-23-23 0-9,46 23 0 9,-22 0 0 8,-25 0 0-7,-23-24 0-9</inkml:trace>
    </iact:actionData>
  </iact:action>
  <iact:action type="add" startTime="162076">
    <iact:property name="dataType"/>
    <iact:actionData xml:id="d159">
      <inkml:trace xmlns:inkml="http://www.w3.org/2003/InkML" xml:id="stk159" contextRef="#ctx0" brushRef="#br3">17630 12039 0 0,'-24'0'0'11,"24"0"0"-3,0 0 0-8,-23 0 0 5,23 0 0 10,0 23 0-6,0 1 0-9,0 47 0 12,23-24 0-10,-23 24 0 14,0-24 0-14,24-23 0 17,-24 47 0-19</inkml:trace>
    </iact:actionData>
  </iact:action>
  <iact:action type="add" startTime="162278">
    <iact:property name="dataType"/>
    <iact:actionData xml:id="d160">
      <inkml:trace xmlns:inkml="http://www.w3.org/2003/InkML" xml:id="stk160" contextRef="#ctx0" brushRef="#br3">18102 11779 0 0,'47'0'0'7,"-23"0"0"-7,-1 0 0 4,25 0 0 2,22 24 0 7,-22 47 0-11,-25-1 0 15,24 48 0-17,-47-23 0 12,0 23 0-4,-70-47 0 2,46 47 0-5,-23-24 0 8,0-47 0-12</inkml:trace>
    </iact:actionData>
  </iact:action>
  <iact:action type="add" startTime="166009">
    <iact:property name="dataType"/>
    <iact:actionData xml:id="d161">
      <inkml:trace xmlns:inkml="http://www.w3.org/2003/InkML" xml:id="stk161" contextRef="#ctx0" brushRef="#br3">10031 13927 0 0,'0'0'0'9,"0"-23"0"-9,-24 23 0 2,-23-47 0 14,23 47 0-13,-47 0 0 4,71 0 0 0,-23 0 0 2,-1 23 0 3,1 24 0-7,-25 71 0 12,48-47 0-17,0-24 0 13,0 1 0-10,48-1 0 8,-1-24 0-1,-24 1 0 4,1-48 0-14,47-46 0 10,-48 46 0 3,1-23 0-7,-24-48 0 0,0 72 0 2,24-72 0 0,-24 95 0 3,0-23 0-4,0 23 0 0,0 0 0 5,47 23 0-9,-24 25 0 6,1 22 0 3,0-46 0-5,-24 47 0 1,0-24 0-1,0-23 0 1,0 23 0 1,0-24 0 4,0-23 0 1</inkml:trace>
    </iact:actionData>
  </iact:action>
  <iact:action type="add" startTime="166413">
    <iact:property name="dataType"/>
    <iact:actionData xml:id="d162">
      <inkml:trace xmlns:inkml="http://www.w3.org/2003/InkML" xml:id="stk162" contextRef="#ctx0" brushRef="#br3">10432 13691 0 0,'0'-47'0'2,"0"47"0"9,0-24 0-10,0 24 0 10,0 0 0-8,0 0 0 14,71 0 0-14,-24 0 0 10,-24 24 0-10,1-24 0 10,23 0 0-6,24 47 0-7,-47-47 0 20</inkml:trace>
    </iact:actionData>
  </iact:action>
  <iact:action type="add" startTime="166604">
    <iact:property name="dataType"/>
    <iact:actionData xml:id="d163">
      <inkml:trace xmlns:inkml="http://www.w3.org/2003/InkML" xml:id="stk163" contextRef="#ctx0" brushRef="#br3">10526 13738 0 0,'0'0'0'4,"0"0"0"-4,-71 24 0 7,71-24 0 2,-23 71 0 1,23-47 0-7,0 46 0 7,0 25 0-4,0-48 0 14,0 47 0-20,0-46 0 11,23 46 0-7,-23-70 0 10,48-24 0-10,-25 0 0 7,-23 23 0-6,24-23 0 7,-24 0 0-7,0 0 0 2,23-23 0 4,1 23 0-2,23-24 0-2,0-70 0 3,-23 70 0-1</inkml:trace>
    </iact:actionData>
  </iact:action>
  <iact:action type="add" startTime="166867">
    <iact:property name="dataType"/>
    <iact:actionData xml:id="d164">
      <inkml:trace xmlns:inkml="http://www.w3.org/2003/InkML" xml:id="stk164" contextRef="#ctx0" brushRef="#br3">10998 13857 0 0,'0'0'0'6,"0"0"0"-6,0 0 0 6,0 0 0 3,0 0 0-2,0 0 0 3,0 23 0 0,0 1 0-3,0 47 0 2,0-1 0 2,0-70 0 2,0 95 0 5,0-72 0-15,0 1 0 5</inkml:trace>
    </iact:actionData>
  </iact:action>
  <iact:action type="add" startTime="167083">
    <iact:property name="dataType"/>
    <iact:actionData xml:id="d165">
      <inkml:trace xmlns:inkml="http://www.w3.org/2003/InkML" xml:id="stk165" contextRef="#ctx0" brushRef="#br3">11116 13620 0 0,'0'0'0'6,"0"0"0"-2,0-23 0 11,0 23 0-14,0 0 0 5,0 0 0 4,0 0 0 5</inkml:trace>
    </iact:actionData>
  </iact:action>
  <iact:action type="add" startTime="167188">
    <iact:property name="dataType"/>
    <iact:actionData xml:id="d166">
      <inkml:trace xmlns:inkml="http://www.w3.org/2003/InkML" xml:id="stk166" contextRef="#ctx0" brushRef="#br3">11281 13620 0 0,'0'0'0'0,"0"0"0"0,0 0 0 9,24 0 0-3,-24 0 0-6,0-23 0 13,47 23 0-11,-23 0 0 10,-1 0 0-8,1 0 0 16,-24 0 0-20,0-24 0 13,71 24 0-12,-48 0 0 16,-23 0 0-13,24 0 0 11,-24 0 0-9,24 24 0-6,-24 23 0 9,0 47 0 10,0 1 0-12,0-24 0-7,0 70 0 12,-24-46 0-10,0-24 0 14,24 47 0-16,-23-95 0 15,-24 48 0-13,23-71 0 17,24 24 0-16,-47-24 0 11,-24-24 0-7,71 0 0 6,-24-23 0-5,24 24 0-8</inkml:trace>
    </iact:actionData>
  </iact:action>
  <iact:action type="add" startTime="167562">
    <iact:property name="dataType"/>
    <iact:actionData xml:id="d167">
      <inkml:trace xmlns:inkml="http://www.w3.org/2003/InkML" xml:id="stk167" contextRef="#ctx0" brushRef="#br3">11966 13904 0 0,'-24'0'0'7,"24"0"0"0,-23 0 0-6,23 0 0 8,0 0 0 7,0-24 0-7,47 1 0-9,-24 23 0 14,1 0 0-13,47 0 0 13,-48 0 0-10,1 0 0 13</inkml:trace>
    </iact:actionData>
  </iact:action>
  <iact:action type="add" startTime="167745">
    <iact:property name="dataType"/>
    <iact:actionData xml:id="d168">
      <inkml:trace xmlns:inkml="http://www.w3.org/2003/InkML" xml:id="stk168" contextRef="#ctx0" brushRef="#br3">11966 14116 0 0,'-47'0'0'3,"-1"0"0"0,48 0 0 12,0 0 0-14,0 0 0 11,0 0 0-12,71 0 0 7,-47 0 0 1,-1 0 0-4,48 0 0 10,-47 0 0-11,23-47 0 13,24 47 0-16</inkml:trace>
    </iact:actionData>
  </iact:action>
  <iact:action type="add" startTime="167921">
    <iact:property name="dataType"/>
    <iact:actionData xml:id="d169">
      <inkml:trace xmlns:inkml="http://www.w3.org/2003/InkML" xml:id="stk169" contextRef="#ctx0" brushRef="#br3">12674 13786 0 0,'0'0'0'7,"-24"47"0"3,1-47 0-10,-48 24 0 14,71-24 0-14,0 23 0 14,0 1 0-9,0-1 0 9,0 48 0-11,23-24 0 8,48-47 0-6,-47 71 0 10,-1-71 0-13,1 0 0 15,23 0 0-12,-47-71 0-3,24 71 0 10,-24-70 0 3,0-1 0-6,0 47 0-8,-24 1 0 7,24-48 0-6,-71 47 0 10,48 24 0-7,23 0 0 14,-47 0 0-16,-1 0 0 10,25 0 0-8</inkml:trace>
    </iact:actionData>
  </iact:action>
  <iact:action type="remove" startTime="169717">
    <iact:property name="style" value="instant"/>
    <iact:actionData xml:id="d170" ref="#d169"/>
  </iact:action>
  <iact:action type="remove" startTime="169898">
    <iact:property name="style" value="instant"/>
    <iact:actionData xml:id="d171" ref="#d168"/>
  </iact:action>
  <iact:action type="remove" startTime="169999">
    <iact:property name="style" value="instant"/>
    <iact:actionData xml:id="d172" ref="#d167"/>
  </iact:action>
  <iact:action type="add" startTime="169764">
    <iact:property name="dataType" value="strokeEraser"/>
    <iact:actionData xml:id="d173">
      <inkml:trace xmlns:inkml="http://www.w3.org/2003/InkML" xml:id="stk170" contextRef="#ctx0" brushRef="#br4">18479 17728 0 0,'0'-24'0'48,"0"-23"0"-48,0-47 0 0,0 47 0 0,0 47 0 0,0 0 0 1,0 23 0-1,0-23 0 6,0 24 0-1,-71-1 0 3,48 72 0 2,-95-72 0-5,47 72 0 8,0-48 0-9,24-23 0 8,-47 23 0-9,94-47 0 14,-48 24 0-16,48-24 0 8,-23 0 0-2,23-71 0 2,-47 71 0-4,47-24 0 10,0 0 0 34,0 1 0-48,-24 23 0-1,24-24 0 0,0-23 0 0,-24 23 0 0,1 24 0 9,23 0 0-2,0 0 0-1,0-23 0 0,0-1 0 5,-24 1 0-4,24-25 0 47,24 48 0-53,-24-23 0-1,23 23 0 0,1 0 0 0,0 0 0 0,23 0 0 6,0 0 0 2,-23 0 0-2,-24 0 0 7,70 23 0-4,-46-23 0-7,0 0 0 6,-24 0 0 3,0 0 0-1,0 0 0-6,0 0 0 5,0 0 0-1,-48 0 0 3,-22 0 0-7,46 0 0 10,-23 0 0-6,-24 0 0-1,47 0 0 0,1 0 0 4,-1 0 0-4,-23 0 0 2,47 0 0-3,0 0 0 6,0 0 0-9</inkml:trace>
    </iact:actionData>
  </iact:action>
  <iact:action type="add" startTime="172017">
    <iact:property name="dataType"/>
    <iact:actionData xml:id="d174">
      <inkml:trace xmlns:inkml="http://www.w3.org/2003/InkML" xml:id="stk171" contextRef="#ctx0" brushRef="#br5">11989 13573 0 0,'0'0'0'5,"0"-23"0"4,0 23 0-6,0 0 0 11,0 0 0-13,0 0 0 14,0 0 0-13,24 0 0 6,47 0 0 4,-71 0 0-4,47 0 0-1,-23 0 0-2,23 0 0 6</inkml:trace>
    </iact:actionData>
  </iact:action>
  <iact:action type="add" startTime="172275">
    <iact:property name="dataType"/>
    <iact:actionData xml:id="d175">
      <inkml:trace xmlns:inkml="http://www.w3.org/2003/InkML" xml:id="stk172" contextRef="#ctx0" brushRef="#br5">12060 13597 0 0,'-47'23'0'1,"47"-23"0"-1,-24 24 0 0,24 47 0 0,-47 0 0 0,24 47 0 0,-25 23 0 0,48-46 0 0,0-24 0 0,48 47 0 126,-1-118 0-126,-24 23 0 0,-23-23 0 0,0 0 0 0,24 0 0 0,47-23 0 0,-71-1 0 0,47-70 0 0,-23 70 0 0</inkml:trace>
    </iact:actionData>
  </iact:action>
  <iact:action type="add" startTime="172455">
    <iact:property name="dataType"/>
    <iact:actionData xml:id="d176">
      <inkml:trace xmlns:inkml="http://www.w3.org/2003/InkML" xml:id="stk173" contextRef="#ctx0" brushRef="#br5">12438 13762 0 0,'-24'0'0'0,"24"0"0"1,-23 24 0-1,23 23 0 10,-24-23 0-8,24 23 0 10,0-24 0-9,24 48 0 14,-1-47 0-17,1-1 0 18,23-23 0-16,-23 0 0 13,23-23 0-10,-47-24 0 0,23-24 0 1,25 47 0 14,-48-23 0-15,0-24 0-5,-48 71 0 12,25 0 0-9,-1-24 0 13,-23 24 0-16,-24 0 0 15,48 0 0-13,23 0 0 13</inkml:trace>
    </iact:actionData>
  </iact:action>
  <iact:action type="add" startTime="172711">
    <iact:property name="dataType"/>
    <iact:actionData xml:id="d177">
      <inkml:trace xmlns:inkml="http://www.w3.org/2003/InkML" xml:id="stk174" contextRef="#ctx0" brushRef="#br5">12792 13550 0 0,'0'0'0'5,"0"0"0"0,0 0 0-4,0 0 0 7,0 0 0 6,0 0 0-8,23-48 0 2,1 48 0-1,-24 0 0 5,24-23 0-6,46 23 0 6,-46 0 0-9,-24 0 0 11,24 0 0-9,-24 0 0 3,23 0 0-1,-23 0 0 4,0 71 0-1,0-24 0-7,0 0 0 8,0 71 0 0,-23 0 0 2,23 0 0-6,0 24 0 1,0-24 0-7,0-47 0 14,0 47 0-13,-24-95 0 13,24-23 0-12,-24 0 0 8,-46 0 0-7,46 0 0 11,0 0 0-11,1 0 0 4</inkml:trace>
    </iact:actionData>
  </iact:action>
  <iact:action type="add" startTime="175557">
    <iact:property name="dataType"/>
    <iact:actionData xml:id="d178">
      <inkml:trace xmlns:inkml="http://www.w3.org/2003/InkML" xml:id="stk175" contextRef="#ctx0" brushRef="#br3">11989 13502 0 0,'0'0'0'4,"0"0"0"-4,0 0 0 4,0 0 0 7,0-23 0-4,0 23 0 7,0 0 0-11,0 0 0 4,71 0 0 2,-47 0 0-2,23 0 0 3,-23 0 0-2</inkml:trace>
    </iact:actionData>
  </iact:action>
  <iact:action type="add" startTime="175729">
    <iact:property name="dataType"/>
    <iact:actionData xml:id="d179">
      <inkml:trace xmlns:inkml="http://www.w3.org/2003/InkML" xml:id="stk176" contextRef="#ctx0" brushRef="#br3">12060 13573 0 0,'-47'0'0'3,"23"24"0"-2,24-1 0 3,-47 1 0 7,47 23 0 8,-23 0 0-18,23 48 0-1,-48-1 0 3,48 24 0 7,0-47 0-9,0 24 0 13,0 23 0-9,0-95 0 3,0 48 0 2,48-71 0-1,-25 0 0-1,24 0 0-2,-47 0 0 2,0 0 0 2,24 0 0 1,47 0 0-6,-71-71 0 5,47 48 0-5,-23 23 0 10,23-48 0-10,24-22 0 4</inkml:trace>
    </iact:actionData>
  </iact:action>
  <iact:action type="add" startTime="176016">
    <iact:property name="dataType"/>
    <iact:actionData xml:id="d180">
      <inkml:trace xmlns:inkml="http://www.w3.org/2003/InkML" xml:id="stk177" contextRef="#ctx0" brushRef="#br3">12391 13833 0 0,'0'0'0'3,"-95"0"0"4,72 0 0-7,23 24 0 16,0-24 0 2,0 47 0-17,0-24 0 2,0 48 0 13,0-47 0-14,23-1 0 12,48-23 0-9,-47 0 0 8,-1 0 0-8,48-47 0 11,-47-24 0-13,-1 48 0-3,-23-24 0 11,0-24 0 9,0 47 0-20,-23 24 0 2,-1 0 0 12,-47 0 0-12,48 0 0 12,-1 0 0-11</inkml:trace>
    </iact:actionData>
  </iact:action>
  <iact:action type="add" startTime="176292">
    <iact:property name="dataType"/>
    <iact:actionData xml:id="d181">
      <inkml:trace xmlns:inkml="http://www.w3.org/2003/InkML" xml:id="stk178" contextRef="#ctx0" brushRef="#br3">12839 13573 0 0,'0'0'0'6,"-24"0"0"-6,24 0 0 0,-23-23 0 10,23 23 0-3,0-48 0 4,23 25 0-3,1 23 0-1,0 0 0 4,46 0 0-1,-46 0 0 0,0 0 0-5,-1 0 0 4,24 94 0-2,-47-23 0 9,24 47 0-9,-24 0 0 0,0 47 0 8,0-47 0-12,-24 24 0-1,24-95 0 7,-47 48 0-2,24-72 0 3,23-23 0-1,-24 0 0-3,0 0 0 8,1 0 0-10,-24-23 0 7,47-72 0-7</inkml:trace>
    </iact:actionData>
  </iact:action>
  <iact:action type="add" startTime="176606">
    <iact:property name="dataType"/>
    <iact:actionData xml:id="d182">
      <inkml:trace xmlns:inkml="http://www.w3.org/2003/InkML" xml:id="stk179" contextRef="#ctx0" brushRef="#br3">13335 13857 0 0,'0'0'0'1,"0"0"0"-1,0 0 0 1,0 0 0 7,23-24 0 1,1 24 0 0,-1-47 0-2,1 47 0 4,47 0 0-4,-24-24 0 2,-23 24 0-4</inkml:trace>
    </iact:actionData>
  </iact:action>
  <iact:action type="add" startTime="176766">
    <iact:property name="dataType"/>
    <iact:actionData xml:id="d183">
      <inkml:trace xmlns:inkml="http://www.w3.org/2003/InkML" xml:id="stk180" contextRef="#ctx0" brushRef="#br3">13547 14045 0 0,'-24'0'0'14,"1"0"0"-13,-48 0 0-1,47 0 0 7,24 0 0-3,0 0 0 11,24 0 0-13,47-23 0 15,-24-1 0-17,-23 24 0 16,46-23 0-12,-22-25 0 10</inkml:trace>
    </iact:actionData>
  </iact:action>
  <iact:action type="add" startTime="176939">
    <iact:property name="dataType"/>
    <iact:actionData xml:id="d184">
      <inkml:trace xmlns:inkml="http://www.w3.org/2003/InkML" xml:id="stk181" contextRef="#ctx0" brushRef="#br3">14113 13620 0 0,'0'0'0'10,"0"0"0"-10,0 0 0 2,-23 0 0 32,23 24 0-34,0 47 0 4,0-24 0 12,0 95 0-14,0-24 0 15,0 0 0-17,0-71 0 10,0 24 0-9</inkml:trace>
    </iact:actionData>
  </iact:action>
  <iact:action type="add" startTime="177457">
    <iact:property name="dataType"/>
    <iact:actionData xml:id="d185">
      <inkml:trace xmlns:inkml="http://www.w3.org/2003/InkML" xml:id="stk182" contextRef="#ctx0" brushRef="#br3">10078 15391 0 0,'-71'0'0'9,"24"-47"0"-9,-48 23 0 2,72 24 0 11,-24 0 0-12,-1 0 0 20,48 94 0-21,-23-46 0 15,23 23 0-10,0-1 0 9,23 25 0-12,-23-48 0 11,71-23 0-5,-24-24 0-6,-47 0 0 14,71 0 0-13,-47-24 0 6,-1-23 0-5,1-48 0 9,0 25 0-9,-24-1 0 14,47 47 0-18,-24 0 0 14,-23 24 0-11,24-23 0 14,-24 46 0-10,24 25 0-4,-24-25 0 3,0 95 0-1,0-94 0 8,0 47 0-10,0-48 0 13,0 1 0-13</inkml:trace>
    </iact:actionData>
  </iact:action>
  <iact:action type="add" startTime="177803">
    <iact:property name="dataType"/>
    <iact:actionData xml:id="d186">
      <inkml:trace xmlns:inkml="http://www.w3.org/2003/InkML" xml:id="stk183" contextRef="#ctx0" brushRef="#br3">10432 15155 0 0,'0'-24'0'7,"0"1"0"-7,0 23 0 9,0-48 0-1,0 48 0 3,0 0 0-6,23 0 0 4,25 48 0-1,-1-48 0 1,-24 0 0-3,1 23 0 6,47-23 0-7,-48 0 0 13</inkml:trace>
    </iact:actionData>
  </iact:action>
  <iact:action type="add" startTime="177982">
    <iact:property name="dataType"/>
    <iact:actionData xml:id="d187">
      <inkml:trace xmlns:inkml="http://www.w3.org/2003/InkML" xml:id="stk184" contextRef="#ctx0" brushRef="#br3">10573 15178 0 0,'-23'0'0'1,"23"0"0"-1,-47 24 0 9,-1 47 0-1,25-24 0-4,23 24 0 6,0 0 0 1,0 23 0-4,0-47 0-4,23 48 0 6,25-24 0-3,-25-1 0 11,1-22 0-11,-24-48 0 1,23 0 0-1,1 0 0 0,23-24 0 5,24-70 0-5,-47 23 0 2,70-24 0-1</inkml:trace>
    </iact:actionData>
  </iact:action>
  <iact:action type="add" startTime="178210">
    <iact:property name="dataType"/>
    <iact:actionData xml:id="d188">
      <inkml:trace xmlns:inkml="http://www.w3.org/2003/InkML" xml:id="stk185" contextRef="#ctx0" brushRef="#br3">11116 15320 0 0,'-23'0'0'3,"23"0"0"4,-24 0 0-7,-23 0 0 10,47 0 0-2,0 24 0 0,0 23 0 1,0-24 0 5,0 25 0-9,0-25 0 9,0 25 0-10,0-25 0-1,0-23 0 8</inkml:trace>
    </iact:actionData>
  </iact:action>
  <iact:action type="add" startTime="178390">
    <iact:property name="dataType"/>
    <iact:actionData xml:id="d189">
      <inkml:trace xmlns:inkml="http://www.w3.org/2003/InkML" xml:id="stk186" contextRef="#ctx0" brushRef="#br3">11211 15037 0 0,'-48'0'0'5,"25"-24"0"3,-1 24 0-7,24 0 0 13,0 0 0-13,0 0 0 16,24 0 0-13,-1 0 0 11</inkml:trace>
    </iact:actionData>
  </iact:action>
  <iact:action type="add" startTime="178507">
    <iact:property name="dataType"/>
    <iact:actionData xml:id="d190">
      <inkml:trace xmlns:inkml="http://www.w3.org/2003/InkML" xml:id="stk187" contextRef="#ctx0" brushRef="#br3">11423 15108 0 0,'0'0'0'5,"0"0"0"-4,0 0 0 3,0 0 0 14,0 0 0-18,0 0 0 15,0-48 0-3,0 48 0-10,71-23 0 3,-48 23 0 4,-23 0 0 4,24 0 0-11,0 23 0 11,-1 25 0-10,-23-1 0 10,0 0 0-6,0 71 0 6,0-24 0-12,0-23 0 14,0 47 0-14,-23 0 0 10,-1-70 0-5,0 46 0 5,1-70 0 1,-48-24 0-12,71 0 0 18,-24 0 0-16,24-48 0 11,0-22 0-9,0 22 0 9,24 25 0-8</inkml:trace>
    </iact:actionData>
  </iact:action>
  <iact:action type="add" startTime="178869">
    <iact:property name="dataType"/>
    <iact:actionData xml:id="d191">
      <inkml:trace xmlns:inkml="http://www.w3.org/2003/InkML" xml:id="stk188" contextRef="#ctx0" brushRef="#br3">11989 15037 0 0,'0'0'0'4,"-47"-24"0"-2,24 24 0 6,46-47 0 2,1 0 0 1,-1 23 0-4,72 24 0 2,-48 0 0 0,-23 24 0-2,70 23 0 4,-70-23 0-8,46-1 0 10,-46-23 0-7,0 0 0 1</inkml:trace>
    </iact:actionData>
  </iact:action>
  <iact:action type="add" startTime="179057">
    <iact:property name="dataType"/>
    <iact:actionData xml:id="d192">
      <inkml:trace xmlns:inkml="http://www.w3.org/2003/InkML" xml:id="stk189" contextRef="#ctx0" brushRef="#br3">12107 15013 0 0,'0'0'0'2,"-23"0"0"-1,-1 24 0 7,-23-24 0 0,23 71 0 0,24-24 0 0,0 47 0 4,0 48 0-4,0-48 0 2,0 24 0-6,0 24 0 10,0-24 0-10,24-94 0 6,23 46 0-1,-47-70 0-2,24-47 0 3,-24 24 0-3,0 23 0-3,23-24 0 10,1-23 0-7,-24 0 0 3,24 47 0 11,-24 0 0-15,0 0 0-6,47 0 0 3,-24 0 0 18,1 0 0-16,0 0 0-4</inkml:trace>
    </iact:actionData>
  </iact:action>
  <iact:action type="add" startTime="179636">
    <iact:property name="dataType"/>
    <iact:actionData xml:id="d193">
      <inkml:trace xmlns:inkml="http://www.w3.org/2003/InkML" xml:id="stk190" contextRef="#ctx0" brushRef="#br3">12650 15320 0 0,'0'0'0'2,"-23"0"0"-2,-25 0 0 9,25 0 0 3,23 0 0-8,0 0 0 4,0 0 0-2,0 94 0 5,23-70 0-5,25 23 0 0,-48 24 0 7,23-24 0-6,-23-47 0 3,0 0 0-7,0 0 0 13</inkml:trace>
    </iact:actionData>
  </iact:action>
  <iact:action type="add" startTime="179824">
    <iact:property name="dataType"/>
    <iact:actionData xml:id="d194">
      <inkml:trace xmlns:inkml="http://www.w3.org/2003/InkML" xml:id="stk191" contextRef="#ctx0" brushRef="#br3">12697 14966 0 0,'0'-47'0'4,"-23"23"0"-4,23 24 0 6,-24 0 0 6,24 0 0-4,0 0 0-2,0 0 0 0,24 0 0 6,-24 24 0-7</inkml:trace>
    </iact:actionData>
  </iact:action>
  <iact:action type="add" startTime="179971">
    <iact:property name="dataType"/>
    <iact:actionData xml:id="d195">
      <inkml:trace xmlns:inkml="http://www.w3.org/2003/InkML" xml:id="stk192" contextRef="#ctx0" brushRef="#br3">12957 15013 0 0,'0'0'0'6,"0"0"0"5,-24-23 0-11,24 23 0 8,0-24 0-6,0-23 0 13,24 23 0-13,0 24 0 10,46 0 0-7,1 0 0 11,-47 0 0-16,23 0 0 17,0 95 0-14,-23-48 0 10,-24 71 0-6,0 0 0 7,0 0 0-7,0 24 0-7,0-1 0 9,-24-46 0 38,24 23 0-46,0-24 0-1,-23-70 0 1,-1-1 0 0,24-23 0-1,-47-23 0 3,47-1 0 16</inkml:trace>
    </iact:actionData>
  </iact:action>
  <iact:action type="add" startTime="180290">
    <iact:property name="dataType"/>
    <iact:actionData xml:id="d196">
      <inkml:trace xmlns:inkml="http://www.w3.org/2003/InkML" xml:id="stk193" contextRef="#ctx0" brushRef="#br3">13665 15249 0 0,'-24'0'0'4,"24"0"0"4,0 0 0 0,0-47 0 0,0 47 0-1,24 0 0 4,23-24 0-5,24 24 0 8,-24 0 0-11,24 0 0 11</inkml:trace>
    </iact:actionData>
  </iact:action>
  <iact:action type="add" startTime="180455">
    <iact:property name="dataType"/>
    <iact:actionData xml:id="d197">
      <inkml:trace xmlns:inkml="http://www.w3.org/2003/InkML" xml:id="stk194" contextRef="#ctx0" brushRef="#br3">13712 15414 0 0,'-23'0'0'12,"23"0"0"-12,-24 0 0 6,0 0 0 6,24 0 0-10,0 0 0 8,0 0 0-3,48 0 0 7,-25 0 0-11,48 0 0 4,-24 0 0 4,24 0 0-6,-47 0 0 7</inkml:trace>
    </iact:actionData>
  </iact:action>
  <iact:action type="add" startTime="180663">
    <iact:property name="dataType"/>
    <iact:actionData xml:id="d198">
      <inkml:trace xmlns:inkml="http://www.w3.org/2003/InkML" xml:id="stk195" contextRef="#ctx0" brushRef="#br3">14373 14895 0 0,'-24'0'0'5,"1"0"0"-4,23 0 0 8,0 24 0-1,0 47 0 0,0-24 0-3,23 47 0 11,1-23 0-9,-24 47 0 3,0-24 0-6,0-23 0 14,0 0 0-18,0-47 0 8</inkml:trace>
    </iact:actionData>
  </iact:action>
  <iact:action type="add" startTime="182199">
    <iact:property name="dataType"/>
    <iact:actionData xml:id="d199">
      <inkml:trace xmlns:inkml="http://www.w3.org/2003/InkML" xml:id="stk196" contextRef="#ctx0" brushRef="#br3">9181 16453 0 0,'0'0'0'1,"-24"-47"0"1,24 23 0 18,0 24 0-19,0 24 0 4,0 23 0 6,0 48 0-1,-23-25 0-1,-1 48 0 8,24-47 0-12,-23 0 0 7,23 0 0-9,0-24 0 2,0-23 0 0,0-1 0 5,0-23 0 3,0 0 0-8</inkml:trace>
    </iact:actionData>
  </iact:action>
  <iact:action type="add" startTime="182450">
    <iact:property name="dataType"/>
    <iact:actionData xml:id="d200">
      <inkml:trace xmlns:inkml="http://www.w3.org/2003/InkML" xml:id="stk197" contextRef="#ctx0" brushRef="#br3">8874 16689 0 0,'0'-23'0'4,"0"23"0"-4,0 0 0 6,0-48 0 3,0 48 0 0,71-23 0-1,-24 23 0 3,-23 23 0-3,47-23 0 0,-1 48 0-2,25-48 0 8,-24 0 0-5,47 0 0-6,-95 0 0 7</inkml:trace>
    </iact:actionData>
  </iact:action>
  <iact:action type="add" startTime="182637">
    <iact:property name="dataType"/>
    <iact:actionData xml:id="d201">
      <inkml:trace xmlns:inkml="http://www.w3.org/2003/InkML" xml:id="stk198" contextRef="#ctx0" brushRef="#br3">9559 16666 0 0,'0'23'0'1,"-24"-23"0"0,0 24 0 3,-23-1 0 11,47-23 0-11,0 24 0 5,0 47 0-2,0-48 0 0,0-23 0 2,0 24 0 1,47-24 0-3,-23 0 0 1,23 0 0 5,-47-24 0-10,0 1 0 7,24-48 0-1,23 47 0 2,-47 1 0-4,0-24 0 1,0 47 0 1,0-71 0-5,-47 71 0 8,23 0 0-7,24 0 0 6,-23 0 0-5,-1 23 0 6,0 25 0-5,24-25 0 2</inkml:trace>
    </iact:actionData>
  </iact:action>
  <iact:action type="add" startTime="182932">
    <iact:property name="dataType"/>
    <iact:actionData xml:id="d202">
      <inkml:trace xmlns:inkml="http://www.w3.org/2003/InkML" xml:id="stk199" contextRef="#ctx0" brushRef="#br3">9818 16595 0 0,'0'0'0'4,"0"0"0"-4,24 0 0 3,-24 0 0 8,0 0 0-9,23 0 0 10,-23 0 0-9,0 0 0 13,0 71 0-14,0-24 0 11,0-24 0-9,0 48 0 6,0-24 0-3,0-47 0 8,0 24 0-13,0-24 0 9,0 0 0-6,0 0 0 4,0-24 0 3,0 1 0-9,0-48 0 9,0 47 0-7,0-23 0 10,71-24 0-13,-47 48 0 10,23 23 0-8,-23-24 0 8,46 24 0-6,-22 0 0 9,-48 24 0-12</inkml:trace>
    </iact:actionData>
  </iact:action>
  <iact:action type="add" startTime="183335">
    <iact:property name="dataType"/>
    <iact:actionData xml:id="d203">
      <inkml:trace xmlns:inkml="http://www.w3.org/2003/InkML" xml:id="stk200" contextRef="#ctx0" brushRef="#br3">10668 16312 0 0,'-24'0'0'7,"-23"0"0"-7,0 23 0 2,23 24 0 13,1 24 0-13,-25 47 0 19,48 0 0-21,0-47 0 5,48 23 0 5,-25-70 0-4,1 47 0 11,-1-71 0-17,1 23 0 11</inkml:trace>
    </iact:actionData>
  </iact:action>
  <iact:action type="add" startTime="187247">
    <iact:property name="dataType"/>
    <iact:actionData xml:id="d204">
      <inkml:trace xmlns:inkml="http://www.w3.org/2003/InkML" xml:id="stk201" contextRef="#ctx0" brushRef="#br3">11281 16571 0 0,'0'0'0'1,"0"0"0"-1,0 0 0 7,0 0 0 0,0 0 0 1,0 0 0 3,0 0 0-4,0 24 0 1,0 47 0-1,0-24 0 2,0-24 0 2,0 72 0-4,0-72 0 3,0 25 0-2,0 22 0 6,0-22 0-12,-23-48 0 6,-1 23 0 4,1-23 0-9,23 0 0 6,-48 0 0 2,48-23 0 0,-23 23 0-4,23-48 0-2,0 25 0 6</inkml:trace>
    </iact:actionData>
  </iact:action>
  <iact:action type="add" startTime="187537">
    <iact:property name="dataType"/>
    <iact:actionData xml:id="d205">
      <inkml:trace xmlns:inkml="http://www.w3.org/2003/InkML" xml:id="stk202" contextRef="#ctx0" brushRef="#br3">11305 16382 0 0,'0'0'0'11,"47"-47"0"-11,-23 47 0 0,-1-23 0 11,1 23 0-6,0 0 0 10,46 0 0-15,-46 0 0 16,0 0 0-16,-1 23 0 10,48 24 0 5,-47-47 0-13,-1 0 0 10</inkml:trace>
    </iact:actionData>
  </iact:action>
  <iact:action type="add" startTime="187742">
    <iact:property name="dataType"/>
    <iact:actionData xml:id="d206">
      <inkml:trace xmlns:inkml="http://www.w3.org/2003/InkML" xml:id="stk203" contextRef="#ctx0" brushRef="#br3">11801 16571 0 0,'0'0'0'14,"0"0"0"-14,0-23 0 0,23-1 0 13,1 24 0-10,-24-47 0 5,23 47 0 1,25-24 0-3,-1 24 0 4,-24 0 0-3,1 0 0 8,23 0 0-8,-23 0 0 7</inkml:trace>
    </iact:actionData>
  </iact:action>
  <iact:action type="add" startTime="187942">
    <iact:property name="dataType"/>
    <iact:actionData xml:id="d207">
      <inkml:trace xmlns:inkml="http://www.w3.org/2003/InkML" xml:id="stk204" contextRef="#ctx0" brushRef="#br3">11871 16736 0 0,'0'0'0'4,"0"0"0"7,0 0 0-11,0 0 0 14,0 0 0-8,0 0 0-3,0 0 0 8,71 0 0-5,-24 0 0 7,-47 0 0-11,71 0 0 11,-47 0 0-10,23 0 0 14,-47 0 0-9</inkml:trace>
    </iact:actionData>
  </iact:action>
  <iact:action type="add" startTime="188163">
    <iact:property name="dataType"/>
    <iact:actionData xml:id="d208">
      <inkml:trace xmlns:inkml="http://www.w3.org/2003/InkML" xml:id="stk205" contextRef="#ctx0" brushRef="#br3">12414 16453 0 0,'0'0'0'11,"0"0"0"-10,-23 0 0-1,23 24 0 11,0-24 0-9,0 47 0 15,0-23 0-13,0-1 0 11,0 1 0-13,0-1 0 12,0 25 0-9,0-1 0 6,23-24 0-1,-23 1 0-6,0 23 0 7,0-23 0-10,0-24 0 16,24 0 0-16,-24 0 0 17,47 0 0-18,-47 0 0 13,0 0 0-11,0-24 0 14,0 24 0-15,0 0 0 13,0-47 0-8,0 47 0-4,0 0 0 12,0 0 0-13,0 0 0 15,0 0 0-14,0 0 0 16,0 0 0-17,0 0 0 12,0 0 0-10,0 0 0 13,24 0 0-11,-24 0 0 8,0 0 0-12,0 0 0 16,0 0 0-12,0 0 0-3,0 0 0 12,0 0 0-13,0 0 0 16,0 0 0-10,0 0 0 0,0 0 0-6,0 0 0 16,0 0 0-15,0 0 0 7,0 0 0 0,0 0 0-2,-24 0 0 4,24 0 0 5,0 0 0-12,0 0 0 1,0 0 0 2,0 0 0 0,0 0 0 11,0 0 0-18,0 0 0 10,0 0 0-5,0 0 0 12,0 0 0-16,0 0 0 15,0 0 0-15,0 0 0 14,0 0 0-11,0 0 0 9,0 0 0-9,0 0 0-1,0 0 0 10,0 0 0-8</inkml:trace>
    </iact:actionData>
  </iact:action>
  <iact:action type="add" startTime="190404">
    <iact:property name="dataType"/>
    <iact:actionData xml:id="d209">
      <inkml:trace xmlns:inkml="http://www.w3.org/2003/InkML" xml:id="stk206" contextRef="#ctx0" brushRef="#br3">12414 16193 0 0,'0'0'0'3,"0"0"0"-3,0 0 0 6,0-23 0 3,-23 23 0-1,23 0 0 1,0 0 0 0,0 23 0-2,0 48 0 4,0-23 0-1,0 70 0-6,23 0 0 8,-23 0 0-4,0-48 0 5,0 48 0-10,24-23 0 3,-24-48 0 6,0-23 0 1,0-24 0-12,0 0 0 8,0-48 0 1,0-46 0-1,0-24 0-2,0 24 0 3,0-24 0-6,0 0 0 7,0 0 0-2,0-1 0-1,0 96 0-2,0 23 0 7,-24 0 0-10,24 0 0 11,0 118 0-10,-23-24 0 5,23 1 0-3,0 23 0 5,0 23 0-1,0-70 0 0,23 0 0-2,-23 0 0-4,0-48 0 8,0-23 0-6,24 0 0 2,-24-23 0-1,0-24 0 56,-24-1 0-58,24 1 0-3,0-47 0-1,0-24 0-1,0 47 0 1,0-23 0 0,0-1 0-1,0 72 0 0,0 23 0 11,-23 23 0-4,23 95 0 7,0 0 0-11,0 0 0 15,0-47 0-16,0 23 0 11,0 1 0-11,0-72 0 2,0 1 0 11,0 0 0-12,0-24 0 7,0-24 0-2,0-23 0 1,0 47 0-3</inkml:trace>
    </iact:actionData>
  </iact:action>
  <iact:action type="add" startTime="192167">
    <iact:property name="dataType"/>
    <iact:actionData xml:id="d210">
      <inkml:trace xmlns:inkml="http://www.w3.org/2003/InkML" xml:id="stk207" contextRef="#ctx0" brushRef="#br3">12957 16335 0 0,'0'0'0'0,"24"0"0"4,-24 0 0 11,0 0 0-12,0 0 0 8,0 0 0-6,0 0 0 6,0 0 0-6,0 0 0 6,23 0 0-2,-23 0 0-1,47 47 0-2</inkml:trace>
    </iact:actionData>
  </iact:action>
  <iact:action type="add" startTime="192347">
    <iact:property name="dataType"/>
    <iact:actionData xml:id="d211">
      <inkml:trace xmlns:inkml="http://www.w3.org/2003/InkML" xml:id="stk208" contextRef="#ctx0" brushRef="#br3">12981 16618 0 0,'0'0'0'7,"0"0"0"0,0 0 0-7,0 0 0 11,0 0 0-9,0-23 0 16,0 23 0-17,0 0 0 16,0 23 0-12,0-23 0 5,0 48 0-5,0-25 0 7,0 1 0-7,0-1 0 9,0-23 0-6,0 0 0-7</inkml:trace>
    </iact:actionData>
  </iact:action>
  <iact:action type="add" startTime="192743">
    <iact:property name="dataType"/>
    <iact:actionData xml:id="d212">
      <inkml:trace xmlns:inkml="http://www.w3.org/2003/InkML" xml:id="stk209" contextRef="#ctx0" brushRef="#br3">13689 16382 0 0,'0'0'0'4,"0"0"0"-3,0 0 0 11,-24 0 0-9,24 24 0 9,0 0 0-4,0-1 0 2,0 72 0-7,0-48 0 12,0 47 0-9,0-47 0 2,0 71 0-1,0-94 0 0,0 47 0 1,-24 0 0 3,24-48 0 0,-23 48 0-3,-24-47 0 1,23-1 0-5,24-23 0 11,0-47 0-12,0-47 0 7,0 94 0 1</inkml:trace>
    </iact:actionData>
  </iact:action>
  <iact:action type="add" startTime="193043">
    <iact:property name="dataType"/>
    <iact:actionData xml:id="d213">
      <inkml:trace xmlns:inkml="http://www.w3.org/2003/InkML" xml:id="stk210" contextRef="#ctx0" brushRef="#br3">13665 16099 0 0,'0'0'0'1,"0"0"0"-1,0 0 0 3,0 0 0 13,0 0 0-8,24 0 0 6,-24 0 0-11,0 0 0-1,23 24 0 8,-23-24 0-4,47 23 0 7,1 1 0-9,-25-24 0 12,-23 0 0 33</inkml:trace>
    </iact:actionData>
  </iact:action>
  <iact:action type="add" startTime="193364">
    <iact:property name="dataType"/>
    <iact:actionData xml:id="d214">
      <inkml:trace xmlns:inkml="http://www.w3.org/2003/InkML" xml:id="stk211" contextRef="#ctx0" brushRef="#br3">14538 16288 0 0,'0'0'0'8,"0"0"0"-5,-23 0 0 9,23 0 0-7,0 0 0 10,-48 0 0-15,1 0 0 18,24 24 0-18,-1-24 0 15,-23 23 0-14,-24 24 0 7,47-23 0 8,-23 0 0-2,-24-1 0-3,71-23 0-10,0 24 0 3,0 23 0-1,0-47 0 12,0 24 0-13,71-1 0 15,-47-23 0-17,-1 0 0 15,1 0 0-13,47 0 0 15,-48 0 0-15,25 0 0 4,-48 0 0 6,70 0 0-6,-46 0 0 5,-24 0 0-7,24 0 0 10,-24 0 0-12,0 0 0 11,0 0 0-11,0 0 0 19</inkml:trace>
    </iact:actionData>
  </iact:action>
  <iact:action type="add" startTime="193985">
    <iact:property name="dataType"/>
    <iact:actionData xml:id="d215">
      <inkml:trace xmlns:inkml="http://www.w3.org/2003/InkML" xml:id="stk212" contextRef="#ctx0" brushRef="#br3">14892 16312 0 0,'0'0'0'5,"0"-24"0"4,0 24 0-8,0 0 0 14,0 0 0-12,0 0 0 14,0 24 0-14,0-1 0 13,0 24 0-9,0 24 0-7,24-47 0 14,-24 47 0-14,0-24 0 19,0 24 0-17,0-48 0 7,0 1 0-8,-24-1 0 19,24-23 0-17,0 0 0 10</inkml:trace>
    </iact:actionData>
  </iact:action>
  <iact:action type="add" startTime="194264">
    <iact:property name="dataType"/>
    <iact:actionData xml:id="d216">
      <inkml:trace xmlns:inkml="http://www.w3.org/2003/InkML" xml:id="stk213" contextRef="#ctx0" brushRef="#br3">14963 16028 0 0,'0'0'0'1,"0"0"0"2,-24 0 0 7,24 0 0 3,0 0 0-8,24 0 0 2,-24 0 0 4,0 0 0-11,0 0 0 5,24 0 0 0,46 0 0 4,-46 0 0-2,0 0 0 6,-24 0 0-9</inkml:trace>
    </iact:actionData>
  </iact:action>
  <iact:action type="add" startTime="194564">
    <iact:property name="dataType"/>
    <iact:actionData xml:id="d217">
      <inkml:trace xmlns:inkml="http://www.w3.org/2003/InkML" xml:id="stk214" contextRef="#ctx0" brushRef="#br3">15883 16170 0 0,'-47'0'0'4,"47"0"0"3,-23 0 0-6,23 0 0 12,-48 23 0-9,25 25 0 7,-48-25 0-8,24 1 0 13,-24 0 0-10,47-24 0 7,24 70 0-10,0-70 0 11,-23 24 0-9,23-24 0-1,0 24 0 8,23-1 0-9,1-23 0 9,23 0 0-8,0 0 0 15,-23 0 0-19,0 0 0 13,46 0 0-11,-46 0 0 16,23 0 0-16,24 0 0 13</inkml:trace>
    </iact:actionData>
  </iact:action>
  <iact:action type="add" startTime="194880">
    <iact:property name="dataType"/>
    <iact:actionData xml:id="d218">
      <inkml:trace xmlns:inkml="http://www.w3.org/2003/InkML" xml:id="stk215" contextRef="#ctx0" brushRef="#br3">16332 16193 0 0,'0'0'0'6,"-24"48"0"-6,24-48 0 16,0 23 0-12,0 1 0 8,0 70 0-9,24-70 0 3,-1 47 0 9,-23 47 0-6,24-47 0-9,-24-1 0 12,0 25 0-8,-24-72 0 9,1 1 0-10,-72 47 0 15,95-71 0-17,-70 0 0 13,70-47 0-9,-48 23 0 9</inkml:trace>
    </iact:actionData>
  </iact:action>
  <iact:action type="add" startTime="195116">
    <iact:property name="dataType"/>
    <iact:actionData xml:id="d219">
      <inkml:trace xmlns:inkml="http://www.w3.org/2003/InkML" xml:id="stk216" contextRef="#ctx0" brushRef="#br3">16308 16005 0 0,'0'-24'0'7,"0"24"0"-5,0 0 0-1,24-24 0 16,-24 24 0-17,23-47 0 14,-23 47 0-13,24 0 0 14,0 71 0-13,23-47 0 17</inkml:trace>
    </iact:actionData>
  </iact:action>
  <iact:action type="add" startTime="195265">
    <iact:property name="dataType"/>
    <iact:actionData xml:id="d220">
      <inkml:trace xmlns:inkml="http://www.w3.org/2003/InkML" xml:id="stk217" contextRef="#ctx0" brushRef="#br3">16804 16264 0 0,'0'0'0'1,"0"24"0"-1,-24-24 0 9,24 0 0-7,0 0 0 0,0 0 0 7,24 0 0 3,-24 0 0-10,0-24 0 10,94 24 0-10,-46-23 0 8,-25 23 0 0,48-48 0 0,-47 48 0-6</inkml:trace>
    </iact:actionData>
  </iact:action>
  <iact:action type="add" startTime="195456">
    <iact:property name="dataType"/>
    <iact:actionData xml:id="d221">
      <inkml:trace xmlns:inkml="http://www.w3.org/2003/InkML" xml:id="stk218" contextRef="#ctx0" brushRef="#br3">17040 16099 0 0,'0'0'0'6,"0"0"0"1,-24 0 0-7,24 0 0 11,-47 0 0-8,47 24 0 9,0 23 0-7,0-47 0 11,0 71 0-12,0-24 0 9,0 0 0-10,0 0 0 12,0 1 0-9,0-48 0 5</inkml:trace>
    </iact:actionData>
  </iact:action>
  <iact:action type="add" startTime="195672">
    <iact:property name="dataType"/>
    <iact:actionData xml:id="d222">
      <inkml:trace xmlns:inkml="http://www.w3.org/2003/InkML" xml:id="stk219" contextRef="#ctx0" brushRef="#br3">17394 16170 0 0,'0'0'0'3,"0"0"0"7,0 0 0-10,0 0 0 8,47 0 0 7,0 0 0-4,-23 0 0-10,0 0 0 9,46 0 0-7,-46 0 0 7,0 0 0 9,-1 0 0-19</inkml:trace>
    </iact:actionData>
  </iact:action>
  <iact:action type="add" startTime="195819">
    <iact:property name="dataType"/>
    <iact:actionData xml:id="d223">
      <inkml:trace xmlns:inkml="http://www.w3.org/2003/InkML" xml:id="stk220" contextRef="#ctx0" brushRef="#br3">17654 16052 0 0,'0'0'0'14,"0"0"0"-14,-24-24 0 0,24 24 0 11,0 0 0-11,-24 0 0 13,24 24 0-12,0 23 0 16,24 0 0-17,-24-23 0 18,0 47 0-15,24-24 0 12,-24-47 0-12</inkml:trace>
    </iact:actionData>
  </iact:action>
  <iact:action type="add" startTime="196013">
    <iact:property name="dataType"/>
    <iact:actionData xml:id="d224">
      <inkml:trace xmlns:inkml="http://www.w3.org/2003/InkML" xml:id="stk221" contextRef="#ctx0" brushRef="#br3">18078 15981 0 0,'24'0'0'9,"23"0"0"-5,0 0 0 2,48 0 0 4,-24 47 0-10,-48-23 0 16,72 94 0 1,-95-47 0-13,0 0 0-4,-24-1 0 14,-47-22 0-10,24-25 0 21,-71 1 0-24</inkml:trace>
    </iact:actionData>
  </iact:action>
  <iact:action type="add" startTime="196714">
    <iact:property name="dataType"/>
    <iact:actionData xml:id="d225">
      <inkml:trace xmlns:inkml="http://www.w3.org/2003/InkML" xml:id="stk222" contextRef="#ctx0" brushRef="#br3">25324 9088 0 0,'0'-24'0'3,"0"24"0"-3,-24-23 0 9,24 23 0-2,24 0 0 4,-24 0 0-8,70 47 0 11,-22-23 0-9,-48 70 0 9,23 24 0-10,24 47 0 8,-47-23 0-5,-70 23 0 0,46 95 0 2,-70-24 0-2,46 0 0 3,-46 24 0-2,70-1 0 2,-46 25 0-4,-1-95 0 2,0 70 0 46,0-23 0-52,-47 24 0 0,24-48 0-2,-48 72 0 3,1-1 0-3,-1 0 0 0,0 24 0 7,-94-24 0-1,-23 1 0 2,70 46 0 1,-47-117 0 1,-24 46 0-1,48-70 0 1,0 47 0-6,23-71 0 8,-71 48 0-4,1-1 0 0,70-70 0 3,-94 70 0 39,-1-23 0-48,48-24 0-2,-70-47 0 1,22-23 0 0,96-24 0 7,-96 47 0-8,25-24 0 12,-166 48 0 2,142-71 0-6,94-1 0-6,-23 1 0 2,-72-47 0 4,72 70 0 6,0-70 0-11,70-1 0 7,-70 48 0 0,-24-47 0 3,94 0 0-9,-23-1 0 4,-48 48 0-3,48-24 0 7,0-47 0-3,23 24 0-3,48 23 0 2,23-23 0 4,-23-24 0 1,94 0 0-13,0 0 0 11</inkml:trace>
    </iact:actionData>
  </iact:action>
  <iact:action type="add" startTime="197407">
    <iact:property name="dataType"/>
    <iact:actionData xml:id="d226">
      <inkml:trace xmlns:inkml="http://www.w3.org/2003/InkML" xml:id="stk223" contextRef="#ctx0" brushRef="#br3">16403 17586 0 0,'-24'-23'0'6,"0"23"0"2,-94 0 0-8,95 0 0 10,-72 23 0 5,48 1 0-3,-71 70 0-12,0-47 0 7,47 24 0-5,-47 0 0 15,24 24 0-14,70-72 0 17,1 72 0-18,-1-72 0 10,24 1 0-4,24-1 0-7,-1 25 0 15,1-48 0-14,47 47 0 9,-24-24 0-9,47-23 0 14,-23 71 0-15,47-24 0 14,0-23 0-13,-23 47 0 13,-25-71 0-13,-46 23 0 12,47-23 0-9,-48 0 0 12</inkml:trace>
    </iact:actionData>
  </iact:action>
  <iact:action type="add" startTime="214580">
    <iact:property name="dataType"/>
    <iact:actionData xml:id="d227">
      <inkml:trace xmlns:inkml="http://www.w3.org/2003/InkML" xml:id="stk224" contextRef="#ctx0" brushRef="#br3">15695 5760 0 0,'-24'0'0'5,"24"0"0"5,-24-48 0-9,24 48 0 6,0 0 0-2,0 0 0 10,0 71 0-13,0-24 0 37,0 24 0-39,24-23 0 0,-24-1 0 3,0 47 0 1,0-70 0 2,0 47 0 11,0-48 0-12,0 1 0-2,0-24 0 9,0 0 0-11,0 0 0 16,0 0 0-17,-24 0 0 19,24-24 0-16,0 24 0 8,-23 0 0-3,23-23 0 4,-24 23 0-8,24-48 0 11,-47 48 0-11,47 0 0 9,-24-23 0-10,24 23 0-1,-23 0 0 11,-1 0 0-11,-47 0 0 14,48 0 0-15,23 0 0 17,-47 0 0-13,-24 0 0 4,47 0 0-6,1 23 0 13,-25 25 0-12,-22-25 0 12,70-23 0-14,-24 24 0 12,0-24 0-10,24 0 0-3,0 0 0 9,0 0 0-4,0 0 0 7,0 0 0-11,0 0 0 14,0 0 0-13,0 0 0 9,0 0 0-2,24 0 0 2,-24 0 0-3,0 0 0 1,0 0 0-8,0-24 0 10,0 24 0-3,0-23 0-9,0-25 0 17,0 25 0-15,0 23 0 10,-24-47 0-10,24-24 0 12,-23 47 0-12,23-23 0 10,0-24 0-5,0 47 0 10,0-46 0-13,0-1 0 11,0 47 0-10,0 1 0-4,0-1 0 11,0 24 0-4,0 0 0 0,0 0 0-6,0 47 0 12,0-23 0-11,0-1 0 15,0 72 0-16,0-72 0 14,0 72 0-14,0-71 0 13,0 23 0-12,0 0 0 12,0 24 0-13,0-71 0 12,23 71 0-8,-23-48 0-4,24-23 0 9,-24 0 0-7,24 0 0 9,-24 0 0-11,0-23 0 15,0-25 0-14,0 25 0 10,23 23 0-9,24 0 0 11,-23-24 0-11,0 1 0 10,-1 23 0-8,1-24 0-5,47 24 0 11,-24 0 0 3,-47 0 0-9,71 0 0-4,-48 0 0 9,24 0 0-9,-47 24 0 17,24-1 0-17,-24 1 0 10,0-24 0-8,47 0 0 9,-47 23 0-10,0-23 0 14,0 0 0-14,-47 0 0 10,47 0 0-8,0 0 0-5,0-23 0 24,0 23 0-22,0 0 0 5,0-24 0-5,0-23 0 14,0 0 0-8,0 23 0-3,0-23 0 2,0-24 0 11,0 47 0-16,47-23 0 3,-47-47 0 5,24 94 0-3,-24-47 0 4,0 23 0-8,0-23 0 10,0 47 0-1,0 0 0-4,0 0 0-8,0 0 0 18,0 47 0-17,0 24 0 18,0 0 0-16,0-1 0-1,0 25 0 8,0-48 0 5,0 24 0-10,0 0 0-2,0-48 0 9,0 25 0 3,0-25 0-8,0-23 0-6,0 0 0 10,0 0 0-11,-24-23 0 20,-23-48 0-18,47 71 0 12,-24-24 0-8,-23 1 0 11,24-1 0-16,-48-23 0 5,71 47 0 0,-47 0 0 2,-24 0 0 4,47 0 0-10,1 0 0 13,-1 0 0-12,0 0 0 12,-23 0 0-13,24 0 0 12,23 0 0-12,0 0 0 12,0 0 0-9,0 0 0 9,0 0 0-10,0 0 0 4,0 47 0-2,0-47 0 1,0 0 0 4,0 0 0-7,0 0 0 12,0 0 0-15,0-47 0 13,0 47 0-11,0-24 0 13,0-23 0-14,0-24 0 16,0 47 0-16,0-46 0 12,0-1 0-11,0 24 0 2,0 23 0 4,0-23 0 8,0 23 0-11,0 24 0-5,0 0 0 11,0 24 0-9,0 23 0 16,0-23 0-19,0 23 0 17,0-47 0-15,0 94 0 11,0-47 0-9,0 24 0 11,0-23 0-12,0-1 0 14,0 47 0-13,0-70 0-3,0-1 0 13,0 48 0-13,0-71 0 16,0 0 0-17,0 0 0 13,0 0 0-10,0-23 0 15,0-25 0-17,0 25 0 15,0 23 0-14,0 0 0 11,0 0 0-10,23-24 0 4,-23 24 0 4,47-23 0 3,-23 23 0-1,0 0 0-12,-1 0 0 5,1 0 0 2,23 0 0 6,24 0 0-12,-48 23 0 7,48 1 0-6,-24-24 0 15,-23 0 0-12,47 0 0 7,-24 23 0-11,-47-23 0 12,0 0 0-7,0 0 0-7,0 0 0 16,0 0 0-16,0 0 0 18,0 0 0-18,0 0 0 16,0 0 0-15,0 0 0 13,0 0 0-13,-24-23 0 18,24 23 0-16,0 0 0 10,0 0 0-9,0-24 0 10,0-23 0-9,0 0 0-4,0 23 0 13,24-23 0-12,-24-24 0 13,0 47 0-14,0-46 0 18,0-1 0-17,-24 71 0 11,24-24 0-10,-23 24 0 11,-1 0 0-8,24 24 0 9,0-24 0-14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F" type="integer" max="1024" units="in"/>
          <inkml:channel name="T" type="integer" max="2.14748E9" units="dev"/>
        </inkml:traceFormat>
        <inkml:channelProperties>
          <inkml:channelProperty channel="X" name="resolution" value="47.24409" units="1/cm"/>
          <inkml:channelProperty channel="Y" name="resolution" value="47.24409" units="1/cm"/>
          <inkml:channelProperty channel="F" name="resolution" value="118.2448" units="1/in"/>
          <inkml:channelProperty channel="T" name="resolution" value="1" units="1/dev"/>
        </inkml:channelProperties>
      </inkml:inkSource>
      <inkml:timestamp xml:id="ts0" timeString="2021-11-18T14:31:39.0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act:action type="add" startTime="10496">
    <iact:property name="dataType"/>
    <iact:actionData xml:id="d0">
      <inkml:trace xmlns:inkml="http://www.w3.org/2003/InkML" xml:id="stk0" contextRef="#ctx0" brushRef="#br0">5428 1699 0 0,'0'0'0'4,"0"0"0"-3,0 0 0 11,0 0 0-8,0 0 0 12,0 0 0-5,0 0 0-10,0 0 0 0,0 0 0 9,0 0 0-6,0 0 0 9,24 0 0-10,-24 0 0 5,24 0 0-6,-24 0 0 7,23 0 0 1,48-23 0-3,-24 23 0 0,24 0 0 1,-47 0 0 5,23-24 0-8,-47 24 0-1,23 0 0 9,72 0 0-9,-72 0 0-3,1 0 0 6,23 0 0-5,-23 0 0 8,23 0 0-4,-23 0 0 6,23 0 0-6,0 0 0-6,-23 0 0 0,-24 0 0 8,23 0 0 5,48 0 0-8,-47 0 0 9,-1 0 0-14,-23 0 0 5,24-47 0 7,47 47 0-9,-24-24 0 10,-47 24 0-9,23 0 0 6,48 0 0 4,-47-23 0-14,0 23 0 11,-24 0 0-6,70 0 0 6,-70 0 0-5,24 0 0 2,-24 0 0 2,0 0 0 1,0 0 0-8</inkml:trace>
    </iact:actionData>
  </iact:action>
  <iact:action type="add" startTime="11343">
    <iact:property name="dataType"/>
    <iact:actionData xml:id="d1">
      <inkml:trace xmlns:inkml="http://www.w3.org/2003/InkML" xml:id="stk1" contextRef="#ctx0" brushRef="#br0">5499 1440 0 0,'0'0'0'0,"-23"0"0"1,23 0 0 15,0 0 0-16,0 23 0 3,0-23 0 9,0 48 0-9,-24-48 0 6,24 0 0-8,-24 23 0 4,24 1 0 4,-23-24 0 2,23 23 0-3,0-23 0 5,0 24 0-10,-47 23 0 7,47 0 0-5,0-23 0 15,0-24 0-20,0 0 0 13,0 24 0-9,0-24 0-3,0 0 0 5,0 47 0 0,0-47 0 8,47 0 0-9,-47 0 0 2,23 0 0 3,1 23 0 0,0-23 0-2,-24 24 0-2,23-24 0 8,24 0 0-12,-23 0 0 14,0 0 0-14,-1 0 0 17,-23 0 0-18,0 0 0-1,0 24 0 10,0-24 0-4,0 0 0 8,24 0 0-14</inkml:trace>
    </iact:actionData>
  </iact:action>
  <iact:action type="add" startTime="12468">
    <iact:property name="dataType"/>
    <iact:actionData xml:id="d2">
      <inkml:trace xmlns:inkml="http://www.w3.org/2003/InkML" xml:id="stk2" contextRef="#ctx0" brushRef="#br0">3918 2691 0 0,'0'0'0'3,"-24"0"0"-3,24 0 0 11,-23 0 0-7,23 0 0 1,0 0 0-1,0-24 0 6,0 24 0-1,0 0 0-5,0-23 0 8,0 23 0-4,0 0 0 0,0 0 0 5,0 0 0-7,0-48 0-6,0 48 0 4,0 0 0 6,0 0 0-5,23 0 0 10,-23 0 0-14,24 0 0 11,-24 0 0-12,24 0 0 6,-24 0 0 6,0 0 0-5,47 0 0 4,-24 0 0-5,1 0 0 2,0 0 0 0,-24 0 0 3,0 0 0-3,23 0 0-8,24 48 0 10,-23-48 0-7,-24 0 0 7,24 0 0-7,-1 0 0 2,1 0 0 6,23 0 0-1,-23 0 0-4,23 23 0 2,-47-23 0 5,23 0 0-12,48 0 0 13,-47 0 0-10,-1 0 0 7,1 0 0 2,23 0 0-12,-23 0 0 6,23-23 0 10,-47 23 0-15,0 0 0 5,24 0 0 4,23 0 0-4,-24 0 0 3,-23 0 0-6,0 0 0 6,24 0 0-1,-24 0 0 0</inkml:trace>
    </iact:actionData>
  </iact:action>
  <iact:action type="add" startTime="28944">
    <iact:property name="dataType"/>
    <iact:actionData xml:id="d3">
      <inkml:trace xmlns:inkml="http://www.w3.org/2003/InkML" xml:id="stk3" contextRef="#ctx0" brushRef="#br0">10432 2667 0 0,'0'0'0'9,"-47"0"0"-6,47 0 0 7,-24 0 0-6,24 0 0 16,0 0 0-20,24 0 0 10,23 0 0 5,-47 0 0-15,94 0 0 4,-47-23 0 14,24 23 0-15,-24-48 0 13,-23 48 0-1,70 0 0-12,-70 0 0 4,0 0 0 10</inkml:trace>
    </iact:actionData>
  </iact:action>
  <iact:action type="add" startTime="29234">
    <iact:property name="dataType"/>
    <iact:actionData xml:id="d4">
      <inkml:trace xmlns:inkml="http://www.w3.org/2003/InkML" xml:id="stk4" contextRef="#ctx0" brushRef="#br0">10573 2384 0 0,'0'24'0'0,"-47"-1"0"0,-47-23 0 9,94 71 0 0,-24-47 0-1,-23-1 0 0,47 1 0 1,-71-1 0-1,71 48 0 1,-23-24 0 1,23-47 0-3,0 0 0 0,0 0 0 0,0 0 0 4,0 24 0-1,23 23 0 1,-23-23 0-6,24-24 0 5,23 0 0-7,-47 24 0 9,47-1 0-4,-23-23 0 6,-1 24 0-13,48-24 0 12,-47 0 0-11,-1 47 0 10,48-23 0-3,-24-1 0-1,-23 1 0 1,-24-24 0 0,24 0 0 0</inkml:trace>
    </iact:actionData>
  </iact:action>
  <iact:action type="add" startTime="31735">
    <iact:property name="dataType"/>
    <iact:actionData xml:id="d5">
      <inkml:trace xmlns:inkml="http://www.w3.org/2003/InkML" xml:id="stk5" contextRef="#ctx0" brushRef="#br0">5546 3777 0 0,'0'0'0'1,"0"0"0"-1,-47 0 0 1,47 0 0 11,-23 0 0-5,23 0 0 3,0 0 0-2,0 0 0-3,0 0 0 1,0 0 0 10,0 0 0-11,23 0 0-1,24 0 0 8,1 0 0-5,-25 0 0 4,-23 0 0-9,71 0 0 12,-47 0 0-10,23 0 0 9,-24 0 0-9,25 0 0 12,-1 0 0-14,-24 0 0 8,48 23 0-3,-24-23 0 3,-23 24 0-1,47-24 0-2,-24 0 0 3,-23 0 0 2,70 0 0 5,-70 0 0-16,-1-24 0 4,1 24 0-2,-24-23 0 11,0 23 0-5,47 0 0-3,-47 0 0 3,0 0 0-1,-47 23 0 0</inkml:trace>
    </iact:actionData>
  </iact:action>
  <iact:action type="add" startTime="32471">
    <iact:property name="dataType"/>
    <iact:actionData xml:id="d6">
      <inkml:trace xmlns:inkml="http://www.w3.org/2003/InkML" xml:id="stk6" contextRef="#ctx0" brushRef="#br0">5452 4981 0 0,'0'0'0'12,"-47"0"0"-11,47 0 0 0,-47 0 0 19,47 0 0-19,0 0 0 15,47 0 0-15,-47 23 0 13,23-23 0-10,25 0 0-1,-48 47 0 10,70-47 0-8,-22 0 0 8,-25 0 0-10,1 0 0 12,47 0 0-13,-24 24 0 16,24-24 0-18,-1 0 0 15,25 24 0-9,-48-24 0-3,-23 0 0 9,70 23 0 3,-70-23 0-13,-1 0 0 5,48 0 0 4,-71 0 0-8,24 0 0 12,-24 0 0-13,0 0 0 11,0 0 0-9,0 0 0 12</inkml:trace>
    </iact:actionData>
  </iact:action>
  <iact:action type="add" startTime="35175">
    <iact:property name="dataType"/>
    <iact:actionData xml:id="d7">
      <inkml:trace xmlns:inkml="http://www.w3.org/2003/InkML" xml:id="stk7" contextRef="#ctx0" brushRef="#br0">6325 4131 0 0,'0'0'0'12,"0"0"0"-11,-23 0 0 14,-1 0 0-15,24 0 0 19,0 0 0-17,-24 23 0 11,-23 25 0-11,24-25 0 14,23 24 0-11,0-47 0-2,0 24 0 10,0 23 0-6,0-23 0 2,0-24 0-6,0 0 0 12,0 0 0-13,0 0 0 13,0 0 0-13,0 0 0 12,23 0 0-10,24 0 0 13,-23 0 0-13,-24 0 0 9,24 0 0-8,-1 0 0 9,1 0 0-10,-24-24 0-3,47 24 0 8,-47 0 0-3,24 0 0 8,-1-47 0-11,-23 47 0 14,0 0 0-16,0-24 0 17,0 24 0-16,0 0 0 13,0 0 0-13,0 0 0 4,-23-23 0 3,-1-1 0 6,-23 1 0-11,47-25 0-1,-24 25 0 7,24 23 0-3,-23 0 0 7,-1-24 0-12,24 24 0 18,0 0 0-20,0 0 0 16</inkml:trace>
    </iact:actionData>
  </iact:action>
  <iact:action type="add" startTime="43289">
    <iact:property name="dataType"/>
    <iact:actionData xml:id="d8">
      <inkml:trace xmlns:inkml="http://www.w3.org/2003/InkML" xml:id="stk8" contextRef="#ctx0" brushRef="#br0">5004 6114 0 0,'-24'0'0'9,"24"0"0"-9,0 0 0 1,-47 0 0 15,47 0 0-16,0 0 0 10,0 0 0-3,0 0 0 0,0 0 0 2,47 0 0 0,-23 0 0 2,-1 0 0-7,1 0 0 12,-1 0 0-12,25 0 0 7,-1 0 0-7,-24 0 0 6,1 0 0-3,47 0 0 7,-48 0 0-5,1 0 0-1,0 0 0 3,23 0 0-11,-24 0 0 11,1 0 0 3,0 0 0-10,-24 0 0 0,23 0 0 7,24 0 0-7,-23 0 0 10,0 0 0-10,-1-24 0 11,-23 24 0-13,0 0 0 11,0 0 0-8,24 0 0 8,23 0 0-11,-23 0 0 10,-24 0 0-7,0 0 0 10,23 24 0-4,-23-24 0-8,24 0 0 7,-24 0 0-8,0 0 0 13,0 0 0-12</inkml:trace>
    </iact:actionData>
  </iact:action>
  <iact:action type="add" startTime="45652">
    <iact:property name="dataType"/>
    <iact:actionData xml:id="d9">
      <inkml:trace xmlns:inkml="http://www.w3.org/2003/InkML" xml:id="stk9" contextRef="#ctx0" brushRef="#br0">20155 1416 0 0,'0'0'0'6,"-23"0"0"-6,-25 24 0 0,48-1 0 15,0 95 0-13,-23-23 0 12,23-24 0-7,0 47 0 7,0-47 0-11,0-1 0 1,23-70 0 7,-23 24 0-6,0-24 0 11,0 0 0-15,0 0 0 13</inkml:trace>
    </iact:actionData>
  </iact:action>
  <iact:action type="add" startTime="46131">
    <iact:property name="dataType"/>
    <iact:actionData xml:id="d10">
      <inkml:trace xmlns:inkml="http://www.w3.org/2003/InkML" xml:id="stk10" contextRef="#ctx0" brushRef="#br0">20179 2526 0 0,'-24'0'0'8,"1"0"0"-4,23 0 0 14,-48 23 0-18,48 1 0 14,0 70 0-12,0-47 0 14,48 72 0-11,-48-25 0-2,0-23 0 8,23 47 0-5,-23-71 0 10,24 24 0-15,-24-48 0 12,0 1 0-10,23-24 0 11</inkml:trace>
    </iact:actionData>
  </iact:action>
  <iact:action type="add" startTime="46498">
    <iact:property name="dataType"/>
    <iact:actionData xml:id="d11">
      <inkml:trace xmlns:inkml="http://www.w3.org/2003/InkML" xml:id="stk11" contextRef="#ctx0" brushRef="#br0">21170 2502 0 0,'0'0'0'1,"-24"0"0"-1,1 0 0 9,23 24 0 1,0-24 0-2,0 47 0-3,0 47 0 6,0-23 0-3,0 24 0 5,0-1 0-10,0-23 0 8,0 23 0-3,0-47 0 0,0-23 0-1,0 23 0 1</inkml:trace>
    </iact:actionData>
  </iact:action>
  <iact:action type="add" startTime="50705">
    <iact:property name="dataType"/>
    <iact:actionData xml:id="d12">
      <inkml:trace xmlns:inkml="http://www.w3.org/2003/InkML" xml:id="stk12" contextRef="#ctx0" brushRef="#br0">20155 3989 0 0,'-23'0'0'0,"-48"0"0"9,47 0 0 7,24 24 0-7,0 23 0-9,0-23 0 11,0 23 0-10,24 47 0 10,-24-47 0-9,0 48 0 19,23-48 0-21,25 48 0 12,-48-48 0-7,0-47 0 9</inkml:trace>
    </iact:actionData>
  </iact:action>
  <iact:action type="add" startTime="51036">
    <iact:property name="dataType"/>
    <iact:actionData xml:id="d13">
      <inkml:trace xmlns:inkml="http://www.w3.org/2003/InkML" xml:id="stk13" contextRef="#ctx0" brushRef="#br0">21028 3871 0 0,'0'0'0'8,"0"-23"0"-1,0 23 0-6,0-24 0 4,0 24 0 2,0 0 0 3,24 0 0-7,-24 24 0 14,24-24 0-16,46 23 0 15,-22-23 0-14,22 71 0 11,-22-47 0-9,-25-1 0 17,1-23 0-21,23 71 0 13,-47-47 0-9,0 23 0 10,-47-24 0-8,0 25 0-6,23-25 0 16,-70 24 0-16,94-47 0 16,-24 0 0-7,0 24 0 2,24 23 0-10,0-47 0 14,24 0 0-11,0 0 0 10,-1 0 0-7,72 0 0-7,-48 0 0 11,47-47 0-8,-47 23 0 14,48 24 0-17,-1 0 0 13</inkml:trace>
    </iact:actionData>
  </iact:action>
  <iact:action type="add" startTime="51443">
    <iact:property name="dataType"/>
    <iact:actionData xml:id="d14">
      <inkml:trace xmlns:inkml="http://www.w3.org/2003/InkML" xml:id="stk14" contextRef="#ctx0" brushRef="#br0">22610 3730 0 0,'0'0'0'5,"-24"47"0"3,-23-24 0-8,47 25 0 12,0 22 0-12,0 25 0 15,0 23 0-12,23-24 0 17,-23-23 0-18,24 0 0 11,-24-24 0-11,0-23 0 5,0-24 0 3,0 0 0 0,0 0 0 1</inkml:trace>
    </iact:actionData>
  </iact:action>
  <iact:action type="add" startTime="63350">
    <iact:property name="dataType"/>
    <iact:actionData xml:id="d15">
      <inkml:trace xmlns:inkml="http://www.w3.org/2003/InkML" xml:id="stk15" contextRef="#ctx0" brushRef="#br0">20037 5547 0 0,'0'0'0'4,"0"-23"0"5,0 23 0-5,0 0 0 1,0 0 0 5,0 0 0-3,0 0 0 5,24 0 0-9,-24 23 0 11,0 95 0-9,0-23 0 9,23-1 0-9,-23 24 0 10,48 0 0-15,-48-23 0 14,0-25 0-12,-48-46 0 14,48 47 0-12,-23-71 0 1,23 0 0 10,0 0 0-12,0 0 0 12</inkml:trace>
    </iact:actionData>
  </iact:action>
  <iact:action type="add" startTime="64282">
    <iact:property name="dataType"/>
    <iact:actionData xml:id="d16">
      <inkml:trace xmlns:inkml="http://www.w3.org/2003/InkML" xml:id="stk16" contextRef="#ctx0" brushRef="#br0">21052 5476 0 0,'0'0'0'1,"0"-47"0"24,-24 24 0-24,24 23 0 6,0 0 0-5,0 0 0 8,24 0 0-7,0 0 0 10,23 0 0-9,24 0 0 9,-1 0 0-9,-22 0 0 11,-25 23 0-9,1 24 0 11,23 1 0-9,-47-25 0-8,0 48 0 6,-47-24 0 12,23-23 0-15,-23 47 0-3,-47-24 0 8,94-24 0 11,-48-23 0-7,25 0 0-9,23 0 0 10,0 0 0-7,0 0 0-6,47 0 0 7,-23 0 0 6,-1 0 0-5,48 0 0 9,-24 0 0-10,-23 0 0-7,47 0 0 11,-24 0 0-10,-24 0 0 10,48 71 0 10,-71-47 0-21,0 0 0 4,0 23 0 9,0 0 0-8,-23 0 0 9,-48-23 0-8,71-1 0 10,-71 48 0-7,24-71 0-8,0 47 0 4,23-47 0 14,0 0 0-18,-23 0 0-1,47 0 0 12,0 0 0-9,0 0 0 9</inkml:trace>
    </iact:actionData>
  </iact:action>
  <iact:action type="add" startTime="65033">
    <iact:property name="dataType"/>
    <iact:actionData xml:id="d17">
      <inkml:trace xmlns:inkml="http://www.w3.org/2003/InkML" xml:id="stk17" contextRef="#ctx0" brushRef="#br0">22633 5382 0 0,'0'0'0'5,"-47"-24"0"5,23 24 0-6,24-23 0 10,0 23 0-11,48 0 0 13,-25-47 0-11,24 23 0-5,24 24 0 14,-47 0 0-11,47 0 0 11,-24 0 0-12,-24 24 0 13,-23 23 0-12,0-24 0 14,0 25 0-17,-23 22 0 11,-24-22 0-5,-24-1 0 2,47 24 0 4,1-48 0-4,-25 1 0 3,48-24 0 3,-47 0 0-8,47 0 0-5,47 0 0 11,1 0 0-9,-25-47 0 12,48 23 0-13,-47 24 0 12,23 0 0-11,24 0 0 13,-24 0 0-12,-24 0 0 14,48 0 0-18,-47 0 0 13,-24 24 0-9,23-1 0 12,-23 1 0-1,0-24 0-15,-23 94 0 5,-72-47 0-4,72-47 0 15,-72 95 0-13,72-71 0 11,-1-1 0-12,1 1 0 12,23-24 0-10,0 0 0 9,47 0 0-10</inkml:trace>
    </iact:actionData>
  </iact:action>
  <iact:action type="add" startTime="65611">
    <iact:property name="dataType"/>
    <iact:actionData xml:id="d18">
      <inkml:trace xmlns:inkml="http://www.w3.org/2003/InkML" xml:id="stk18" contextRef="#ctx0" brushRef="#br0">24167 5193 0 0,'-23'0'0'7,"-25"0"0"0,1 0 0-4,47 0 0 9,0 0 0-9,0 47 0 14,47 1 0-14,-47 70 0 10,24 47 0-4,0-24 0 1,-24 1 0-4,23-24 0 0,-23-94 0 0,0 70 0-2,-23-70 0 11,23-24 0-15,0 0 0 19</inkml:trace>
    </iact:actionData>
  </iact:action>
  <iact:action type="add" startTime="73462">
    <iact:property name="dataType"/>
    <iact:actionData xml:id="d19">
      <inkml:trace xmlns:inkml="http://www.w3.org/2003/InkML" xml:id="stk19" contextRef="#ctx0" brushRef="#br0">6278 6704 0 0,'-24'0'0'4,"24"0"0"-4,-47 0 0 0,24 0 0 17,23 0 0-14,0 0 0 13,0 0 0-13,0 0 0 11,0 0 0-12,0 0 0 13,0 0 0-12,70 0 0 13,-46 0 0-11,0 0 0-2,-1 0 0 7,1 0 0-5,23 0 0 8,-23 0 0-10,23 0 0 11,-47 47 0-12,23-47 0 15,25 0 0-15,-1 0 0 16,-47 0 0-18,24 0 0 7,-1 0 0 2,24 0 0 7,-47 0 0-13,24 0 0 1,0 0 0 10,-1 0 0 1,-23 0 0-7,0 0 0-2</inkml:trace>
    </iact:actionData>
  </iact:action>
  <iact:action type="add" startTime="77279">
    <iact:property name="dataType"/>
    <iact:actionData xml:id="d20">
      <inkml:trace xmlns:inkml="http://www.w3.org/2003/InkML" xml:id="stk20" contextRef="#ctx0" brushRef="#br0">6538 7813 0 0,'0'-23'0'0,"-48"-1"0"0,25-47 0 9,23 71 0-3,0-23 0-4,0 23 0 0,0 0 0 3,23 23 0 7,48 25 0-1,-23-25 0-5,46-23 0 11,-47 24 0-17,71-1 0 14,-71-23 0-8,48 24 0 0,-72-24 0 2,72 71 0 1,-48-48 0 3,24-23 0-12,-48 24 0 8,25-24 0-1,22 0 0 5,1 0 0-7,47 0 0 7,24 0 0-9,-24 0 0 13,47-24 0-12,-47-23 0 6,0 0 0-4,47 47 0 11,-47-24 0-17,-23 24 0 15,46 0 0-14,-23 24 0 10,-23-24 0-3,23 47 0 2,-24-47 0-3,48 0 0-2,-1 24 0 12,-23-24 0-14,24 0 0 10,-24 0 0-9,0 23 0 10,0-23 0-9,47 24 0 7,-47-24 0-8,-24 0 0 5,24 0 0-6,0 0 0 8,24 0 0-2,23 0 0-3,-23 0 0 10,-1 0 0-15,-23 0 0 16,0 0 0-15,24 0 0 8,0-24 0-7,23 1 0 12,-47-1 0-13,-47-23 0 13,47 47 0-14,0 0 0 16,-24 0 0-16,0 0 0 11,24 0 0-6,0 47 0 11,-70-47 0-12,70 0 0-2,-24 0 0 11,-23 0 0-12,70 0 0 13,-23 0 0-14,0 0 0 15,-70 24 0-15,46-1 0 14,-70 1 0-13,46-24 0 9,1 24 0-7,-47 23 0 13,70-47 0-14,24 0 0 4,0-47 0 4,-47 23 0-4,71 24 0 5,-72 0 0-11,-22 0 0 14,-1 0 0-10,0 0 0 10,-23 24 0-12,-1-24 0 8,-23 0 0-9,0 0 0 7,0 0 0 3,0 0 0-9,0 0 0 6,0 0 0 0,0 0 0-1,0 0 0 0</inkml:trace>
    </iact:actionData>
  </iact:action>
  <iact:action type="add" startTime="84457">
    <iact:property name="dataType"/>
    <iact:actionData xml:id="d21">
      <inkml:trace xmlns:inkml="http://www.w3.org/2003/InkML" xml:id="stk21" contextRef="#ctx0" brushRef="#br0">7340 10929 0 0,'0'-23'0'4,"0"-1"0"11,0 1 0-8,-23 23 0-7,23 0 0 13,0 0 0 2,0 47 0-5,0 0 0-7,-24 71 0 8,0 0 0-9,1-24 0 11,23-23 0-12,0 24 0 12,0-48 0-9,0-23 0 10,0 23 0-7,0-47 0 8,0 0 0-8,0 0 0-7,0-47 0 8,0 47 0 8,0-24 0-5</inkml:trace>
    </iact:actionData>
  </iact:action>
  <iact:action type="add" startTime="84717">
    <iact:property name="dataType"/>
    <iact:actionData xml:id="d22">
      <inkml:trace xmlns:inkml="http://www.w3.org/2003/InkML" xml:id="stk22" contextRef="#ctx0" brushRef="#br0">7175 11213 0 0,'-24'0'0'13,"24"0"0"-3,-47 0 0-10,47 0 0 9,-47 23 0-7,47 48 0 14,0-47 0-12,0-1 0 6,47 48 0-6,-23-24 0 12,-1-23 0-11,-23 0 0 14,24-24 0-16,-24 47 0-2,24-47 0 7,23 0 0-2,-24 0 0 10,1-47 0-16,0 47 0 16,-24 0 0-15,0-24 0 22,23 24 0-20,48 0 0 8,-47-24 0-7,-24 1 0 9,23 23 0-9,-23 0 0 11</inkml:trace>
    </iact:actionData>
  </iact:action>
  <iact:action type="add" startTime="88551">
    <iact:property name="dataType"/>
    <iact:actionData xml:id="d23">
      <inkml:trace xmlns:inkml="http://www.w3.org/2003/InkML" xml:id="stk23" contextRef="#ctx0" brushRef="#br0">7104 12723 0 0,'0'0'0'4,"-47"0"0"4,47-23 0-8,-24 23 0 13,24 0 0-11,0 0 0 11,0 0 0-9,0 0 0 14,0 0 0-15,0 0 0 10,24 0 0-9,23 0 0 10,-23 23 0-7,-1-23 0-7,1 24 0 11,0-24 0 5,23 24 0-7,0-24 0-9,-23 0 0 11,46 0 0-9,-22 0 0 18,-25 0 0-20,48-24 0 17,-24 24 0-14,-23-24 0 10,-1 24 0-9,48 0 0 0,-24-23 0 4,-47 23 0 10,24 0 0-11,47 0 0-7,-71 0 0 16,47 0 0-16,-47 0 0 14,24 0 0-11,23 0 0 10,-24 0 0-8,1 0 0 11,0 23 0-13,-24-23 0 11,70 0 0-6,-46 0 0 4,0 24 0-4,-1-24 0-7,1 0 0 7,47 0 0-4,-24 0 0 11,-47 0 0-14,71 0 0 14,-48 0 0-13,24 0 0 15,-23 0 0-14,23 0 0 9,0 0 0-7,-23 0 0 8,-24 0 0-7,0 0 0 9,24 0 0-9,-24-24 0-4,0 24 0 4,-24 0 0 10,24 0 0-8</inkml:trace>
    </iact:actionData>
  </iact:action>
  <iact:action type="add" startTime="90673">
    <iact:property name="dataType"/>
    <iact:actionData xml:id="d24">
      <inkml:trace xmlns:inkml="http://www.w3.org/2003/InkML" xml:id="stk24" contextRef="#ctx0" brushRef="#br0">8803 13502 0 0,'0'0'0'11,"0"-23"0"-10,0 23 0 0,0 0 0 13,0 0 0-10,24 0 0 10,23 0 0-9,-47 0 0 9,118-24 0-10,-71 24 0 9,48 0 0-2,-48 0 0-11,71 0 0 13,-24 0 0-12,-23 0 0 13,24 0 0 4,-48 0 0-18,24 0 0 0,-24 0 0 18,-24 0 0-12,48 0 0 6,-24 0 0-9,-47 0 0 11,71 0 0-8,-47 0 0 8,-24 0 0-8,0 0 0-6,0 0 0 7</inkml:trace>
    </iact:actionData>
  </iact:action>
  <iact:action type="add" startTime="91256">
    <iact:property name="dataType"/>
    <iact:actionData xml:id="d25">
      <inkml:trace xmlns:inkml="http://www.w3.org/2003/InkML" xml:id="stk25" contextRef="#ctx0" brushRef="#br0">7033 14470 0 0,'0'0'0'2,"0"0"0"7,0 0 0-8,0 0 0 17,24 0 0-18,47 0 0 7,-48 0 0 10,1 0 0-16,47 0 0 9,0 0 0-4,23 0 0 10,-23 0 0-16,47 0 0 13,23 0 0-12,-46 0 0 16,-48 0 0-7,24 0 0-2,-24 0 0-7,-23 0 0 17,-24 0 0-16,0 0 0 12,0 0 0-12,-24 0 0 3,24 0 0 7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B945E-78BA-49A4-B21F-EC61791DC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4C40F2-4DAD-4D89-B33C-71A6B7458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839E40-AEC7-4BBF-9F66-160194B5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0590D7-8BD4-4272-8AB5-D2041CA8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0102B-90A9-48D7-B490-364E3202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4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C5953-9FC0-4C58-9112-53698419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B9EEFC-15A8-46C6-AF71-58A1507D4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6F003-2328-4E9A-83AE-0446C444C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E08CB5-1BB3-4DEE-B91C-F1401E1E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BADE23-2F2D-4789-A7E3-A5AAE83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89A4C3-62A4-4CEC-8FE1-BA1857B62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6ABDAE-B4A0-4CBA-AB58-EE3AF80D4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7620A9-0EE2-443E-90A4-5F4E90C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AE8BED-381B-48A3-8578-116E42A0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DF056-E740-4FE3-B30C-56D0724A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86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A0939-ECAD-4537-B3B2-F3B518CC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E42694-5BF2-4094-9FCB-5CCA5719A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FC7084-752D-4F35-A3BC-A7882DC2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0BA73B-82B1-4DFD-AFAB-9572ECF4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DBCF68-282D-4192-B1E5-600306F6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18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A5702-51E1-47D4-83AC-DB5EF31E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8A77F5-D682-4B86-9006-B679A68D7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0CD0E0-657C-4333-96C0-93649E53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38FDC4-DE0D-4CE4-ADA9-CA716FFA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4A589-4DE5-4045-A3D1-2804A6FB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22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4A6E3-0817-4AD1-B189-7BA335FB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E7E61-2918-453D-86D8-B15FCAC77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FFC76-36F9-44A3-A2D8-B0F8C558F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55C595-0CD5-4D5F-A12B-2E360D70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92A23A-2ABD-4E33-BA64-2498ED33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B02A7B-2EBA-4D1E-9978-DFAA4C40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68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24A7-C064-43CE-9C3D-38044269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43D186-984C-4018-B2D7-F7FE9A18E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B785CD-6159-44D6-B20F-DFC8F34D9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38FA9F-5EB5-4341-8105-184EDA48E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6183CE-AD28-4A22-95DE-C97D6C1F2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F72705-0AA9-40B1-A82E-E3BCE9ED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93AC4C-50F6-4597-8E2E-D5058B19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792CB3-48AC-4BBE-BDEC-8B9B512A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3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13872-38F8-4AA7-8931-64DE4961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FBC26E-1870-48A5-AC80-359F665F2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A15FBB-F5F7-4507-A626-E045AFBF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AD265E-1877-4361-8AB1-5E926C94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83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AFDDF4-B871-496E-A574-E54DA19B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A7475B-8A12-4E70-A514-56518F66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182E7A-C767-4AAB-AE37-FE4389F06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74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2B0C4-BBB0-4EB7-9C27-E310EA57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A4DD09-72A0-42D8-BF17-60E6E1915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173B79-1320-465E-ABF7-27E827183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12AE33-B270-4C9A-B05D-0C0AB288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DC2D65-6C51-43C1-BFEE-4432F8F3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38D4F8-5DAB-4BFD-9D98-05EE25AB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4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DA2AA-88BD-4215-BA09-8B1B5AAA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B39367-155E-4786-A13A-764C7100C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D2AB2D-6CED-4B4B-AF9E-63E90ED1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074E34-98D3-492D-9BA4-B609C50FB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C9EAF2-738A-4868-9251-028D3161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DC1017-48D1-4E76-8FC2-7966A283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21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0FBB59-574E-42FC-BCCC-6FCC37A0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1D5936-EE29-433F-AB17-565BF50CB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9E3CCB-A23B-4A17-B016-B407C35FE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78CD5-BB68-4FEF-9CE4-DCB96111D92E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57CF0C-9B55-4670-A941-2BB969697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A95A4-A2A3-45D5-944F-353E75D20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A29E0-9C47-4D1E-932B-E441294DB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1/relationships/inkAction" Target="../ink/inkAction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inkAction" Target="../ink/inkAction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D9C1ABB-4210-48D0-80AC-A35248874FAE}"/>
              </a:ext>
            </a:extLst>
          </p:cNvPr>
          <p:cNvSpPr/>
          <p:nvPr/>
        </p:nvSpPr>
        <p:spPr>
          <a:xfrm>
            <a:off x="416767" y="197346"/>
            <a:ext cx="956698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/>
              <a:t>随堂测试</a:t>
            </a:r>
            <a:r>
              <a:rPr lang="en-US" altLang="zh-CN" sz="4000" dirty="0"/>
              <a:t>1 1021</a:t>
            </a:r>
          </a:p>
          <a:p>
            <a:r>
              <a:rPr lang="zh-CN" altLang="en-US" dirty="0"/>
              <a:t>题目描述</a:t>
            </a:r>
          </a:p>
          <a:p>
            <a:r>
              <a:rPr lang="zh-CN" altLang="en-US" dirty="0"/>
              <a:t>输入任意年份以及该年1月1日是星期几，而后再输入该年的任意一个月份，程序按照格式输出该月的日历。</a:t>
            </a:r>
          </a:p>
          <a:p>
            <a:endParaRPr lang="zh-CN" altLang="en-US" dirty="0"/>
          </a:p>
          <a:p>
            <a:r>
              <a:rPr lang="zh-CN" altLang="en-US" dirty="0"/>
              <a:t>输入</a:t>
            </a:r>
          </a:p>
          <a:p>
            <a:r>
              <a:rPr lang="zh-CN" altLang="en-US" dirty="0"/>
              <a:t>输入任意年份以及该年1月1日是星期几（0-6分别表示周日至周六，假定周日为一周的开始），而后输入任意月份，如：2004 4 9，表示2004年1月1日为星期四，并要输出9月份的日历。</a:t>
            </a:r>
          </a:p>
          <a:p>
            <a:endParaRPr lang="zh-CN" altLang="en-US" dirty="0"/>
          </a:p>
          <a:p>
            <a:r>
              <a:rPr lang="zh-CN" altLang="en-US" dirty="0"/>
              <a:t>输出</a:t>
            </a:r>
          </a:p>
          <a:p>
            <a:r>
              <a:rPr lang="zh-CN" altLang="en-US" dirty="0"/>
              <a:t>按照格式输出该月的日历。如果输入的星期和月份不合法，则输出ERROR（不含引号）。</a:t>
            </a:r>
          </a:p>
          <a:p>
            <a:endParaRPr lang="zh-CN" altLang="en-US" dirty="0"/>
          </a:p>
          <a:p>
            <a:r>
              <a:rPr lang="zh-CN" altLang="en-US" dirty="0"/>
              <a:t>样例输入</a:t>
            </a:r>
          </a:p>
          <a:p>
            <a:r>
              <a:rPr lang="zh-CN" altLang="en-US" dirty="0"/>
              <a:t>2004 4 9</a:t>
            </a:r>
          </a:p>
          <a:p>
            <a:r>
              <a:rPr lang="zh-CN" altLang="en-US" dirty="0"/>
              <a:t>样例输出</a:t>
            </a:r>
          </a:p>
          <a:p>
            <a:r>
              <a:rPr lang="zh-CN" altLang="en-US" dirty="0"/>
              <a:t>                      1    2    3   4</a:t>
            </a:r>
          </a:p>
          <a:p>
            <a:r>
              <a:rPr lang="zh-CN" altLang="en-US" dirty="0"/>
              <a:t>    5    6    7    8    9  10  11</a:t>
            </a:r>
          </a:p>
          <a:p>
            <a:r>
              <a:rPr lang="zh-CN" altLang="en-US" dirty="0"/>
              <a:t>  12  13  14  15  16  17  18</a:t>
            </a:r>
          </a:p>
          <a:p>
            <a:r>
              <a:rPr lang="zh-CN" altLang="en-US" dirty="0"/>
              <a:t>  19  20  21  22  23  24  25</a:t>
            </a:r>
          </a:p>
          <a:p>
            <a:r>
              <a:rPr lang="zh-CN" altLang="en-US" dirty="0"/>
              <a:t>  26  27  28  29  30</a:t>
            </a:r>
          </a:p>
          <a:p>
            <a:r>
              <a:rPr lang="zh-CN" altLang="en-US" dirty="0"/>
              <a:t>提示</a:t>
            </a:r>
          </a:p>
          <a:p>
            <a:r>
              <a:rPr lang="zh-CN" altLang="en-US" dirty="0"/>
              <a:t>输出时，使用setw(4)将每个数字的输出宽度限制为4，以便查看。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5658977-81D7-4E45-8510-7910CDD8BF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59280" y="2439000"/>
              <a:ext cx="4180680" cy="13258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5658977-81D7-4E45-8510-7910CDD8BF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3440" y="2375640"/>
                <a:ext cx="4212000" cy="1452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76D6588C-5BB4-463C-9223-480B6EDC1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13"/>
    </mc:Choice>
    <mc:Fallback>
      <p:transition spd="slow" advTm="66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00CCA0-B1E0-4D5D-8D5C-6F19269251F8}"/>
              </a:ext>
            </a:extLst>
          </p:cNvPr>
          <p:cNvSpPr/>
          <p:nvPr/>
        </p:nvSpPr>
        <p:spPr>
          <a:xfrm>
            <a:off x="622041" y="177226"/>
            <a:ext cx="6096000" cy="66787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dirty="0"/>
              <a:t>随堂测试</a:t>
            </a:r>
            <a:r>
              <a:rPr lang="en-US" altLang="zh-CN" sz="3200" dirty="0"/>
              <a:t>4 1033</a:t>
            </a:r>
          </a:p>
          <a:p>
            <a:r>
              <a:rPr lang="zh-CN" altLang="en-US" dirty="0"/>
              <a:t>题目描述</a:t>
            </a:r>
          </a:p>
          <a:p>
            <a:r>
              <a:rPr lang="zh-CN" altLang="en-US" dirty="0"/>
              <a:t>给n个学生姓名，由大写字母组成，将姓名按照字典序由小到大排列后输出。每个姓名输出一行。</a:t>
            </a:r>
          </a:p>
          <a:p>
            <a:endParaRPr lang="zh-CN" altLang="en-US" dirty="0"/>
          </a:p>
          <a:p>
            <a:r>
              <a:rPr lang="zh-CN" altLang="en-US" dirty="0"/>
              <a:t>输入</a:t>
            </a:r>
          </a:p>
          <a:p>
            <a:r>
              <a:rPr lang="zh-CN" altLang="en-US" dirty="0"/>
              <a:t>第一行为一个正整数n，n &lt; 30。 接下来n行，每一行为一个字符串，表示学生姓名，由大写字母组成，长度不超过20。字符串互不相同。</a:t>
            </a:r>
          </a:p>
          <a:p>
            <a:endParaRPr lang="zh-CN" altLang="en-US" dirty="0"/>
          </a:p>
          <a:p>
            <a:r>
              <a:rPr lang="zh-CN" altLang="en-US" dirty="0"/>
              <a:t>输出</a:t>
            </a:r>
          </a:p>
          <a:p>
            <a:r>
              <a:rPr lang="zh-CN" altLang="en-US" dirty="0"/>
              <a:t>将姓名按照字典序由小到大排列后输出。每个姓名输出一行。</a:t>
            </a:r>
          </a:p>
          <a:p>
            <a:endParaRPr lang="zh-CN" altLang="en-US" dirty="0"/>
          </a:p>
          <a:p>
            <a:r>
              <a:rPr lang="zh-CN" altLang="en-US" dirty="0"/>
              <a:t>样例输入</a:t>
            </a:r>
          </a:p>
          <a:p>
            <a:r>
              <a:rPr lang="zh-CN" altLang="en-US" dirty="0"/>
              <a:t>3</a:t>
            </a:r>
          </a:p>
          <a:p>
            <a:r>
              <a:rPr lang="zh-CN" altLang="en-US" dirty="0"/>
              <a:t>BOB</a:t>
            </a:r>
          </a:p>
          <a:p>
            <a:r>
              <a:rPr lang="zh-CN" altLang="en-US" dirty="0"/>
              <a:t>ALICE</a:t>
            </a:r>
          </a:p>
          <a:p>
            <a:r>
              <a:rPr lang="zh-CN" altLang="en-US" dirty="0"/>
              <a:t>DAVID</a:t>
            </a:r>
          </a:p>
          <a:p>
            <a:r>
              <a:rPr lang="zh-CN" altLang="en-US" dirty="0"/>
              <a:t>样例输出</a:t>
            </a:r>
          </a:p>
          <a:p>
            <a:r>
              <a:rPr lang="zh-CN" altLang="en-US" dirty="0"/>
              <a:t>ALICE</a:t>
            </a:r>
          </a:p>
          <a:p>
            <a:r>
              <a:rPr lang="zh-CN" altLang="en-US" dirty="0"/>
              <a:t>BOB</a:t>
            </a:r>
          </a:p>
          <a:p>
            <a:r>
              <a:rPr lang="zh-CN" altLang="en-US" dirty="0"/>
              <a:t>DAVID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1C93BC4-6AC7-4980-8A87-C3900CE29E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86680" y="1223640"/>
              <a:ext cx="5964840" cy="15724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1C93BC4-6AC7-4980-8A87-C3900CE29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0840" y="1160280"/>
                <a:ext cx="5996160" cy="1699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3DAC2EE-8A67-4FC4-BD3E-43CA7ABEC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91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75"/>
    </mc:Choice>
    <mc:Fallback>
      <p:transition spd="slow" advTm="65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907E6D8-9B37-4FE7-9B24-673B4DE1E3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78480" y="628920"/>
              <a:ext cx="9082800" cy="6161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907E6D8-9B37-4FE7-9B24-673B4DE1E3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2640" y="573840"/>
                <a:ext cx="9114120" cy="6279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C653D1C-992B-471A-B6F2-6A28DA402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2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340"/>
    </mc:Choice>
    <mc:Fallback>
      <p:transition spd="slow" advTm="280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49D9DB-2A2D-4BF5-B669-E0FA08B6F5CB}"/>
              </a:ext>
            </a:extLst>
          </p:cNvPr>
          <p:cNvSpPr/>
          <p:nvPr/>
        </p:nvSpPr>
        <p:spPr>
          <a:xfrm>
            <a:off x="111967" y="39039"/>
            <a:ext cx="12838922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C4DF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#include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 err="1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cstring</a:t>
            </a:r>
            <a:r>
              <a:rPr lang="en-US" altLang="zh-CN" sz="1400" dirty="0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7C4DF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#include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&lt;iostream&gt;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b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using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7C4DF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namespace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D6069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std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b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main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cin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&gt;&gt;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char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names[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35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25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char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tmp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[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25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b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cin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&gt;&gt;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names[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b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j = n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j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--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j)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if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 err="1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strcmp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(names[j]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names[j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])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</a:t>
            </a:r>
            <a:r>
              <a:rPr lang="en-US" altLang="zh-CN" sz="1400" dirty="0" err="1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strcpy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tmp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names[j])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</a:t>
            </a:r>
            <a:r>
              <a:rPr lang="en-US" altLang="zh-CN" sz="1400" dirty="0" err="1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strcpy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(names[j]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names[j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])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</a:t>
            </a:r>
            <a:r>
              <a:rPr lang="en-US" altLang="zh-CN" sz="1400" dirty="0" err="1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strcpy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(names[j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tmp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}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b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names[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</a:t>
            </a:r>
            <a:r>
              <a:rPr lang="en-US" altLang="zh-CN" sz="14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endl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b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return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09F9669-D7C0-4695-AD5C-F920B0E206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1240" y="1682640"/>
              <a:ext cx="2846520" cy="1844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09F9669-D7C0-4695-AD5C-F920B0E206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400" y="1619280"/>
                <a:ext cx="2877840" cy="1971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E4772B-9C88-42D7-AE35-4487203B8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86"/>
    </mc:Choice>
    <mc:Fallback>
      <p:transition spd="slow" advTm="55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9589C9-FB59-4BEC-9641-9ACFA7E6CF7C}"/>
              </a:ext>
            </a:extLst>
          </p:cNvPr>
          <p:cNvSpPr/>
          <p:nvPr/>
        </p:nvSpPr>
        <p:spPr>
          <a:xfrm>
            <a:off x="444760" y="76048"/>
            <a:ext cx="931506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随堂测试</a:t>
            </a:r>
            <a:r>
              <a:rPr lang="en-US" altLang="zh-CN" sz="3200" dirty="0"/>
              <a:t>5 1035</a:t>
            </a:r>
          </a:p>
          <a:p>
            <a:r>
              <a:rPr lang="zh-CN" altLang="en-US" dirty="0"/>
              <a:t>题目描述</a:t>
            </a:r>
          </a:p>
          <a:p>
            <a:r>
              <a:rPr lang="zh-CN" altLang="en-US" dirty="0"/>
              <a:t>给n个正整数，首先按照从大到小的顺序排列。然后计算这n个数的平均值并向下取整，再将该值按顺序插入到序列中。例如：序列为1，4，2，5，6，3，10，7，8，9，平均值为5.5（下取整为5），插入后的序列为10，9，8，7，6，5，5，4，3，2，1。</a:t>
            </a:r>
          </a:p>
          <a:p>
            <a:endParaRPr lang="zh-CN" altLang="en-US" dirty="0"/>
          </a:p>
          <a:p>
            <a:r>
              <a:rPr lang="zh-CN" altLang="en-US" dirty="0"/>
              <a:t>输入</a:t>
            </a:r>
          </a:p>
          <a:p>
            <a:r>
              <a:rPr lang="zh-CN" altLang="en-US" dirty="0"/>
              <a:t>第一行为正整数的个数n，0 &lt; n &lt; 20。 第二行为n个正整数，范围为1至20.</a:t>
            </a:r>
          </a:p>
          <a:p>
            <a:endParaRPr lang="zh-CN" altLang="en-US" dirty="0"/>
          </a:p>
          <a:p>
            <a:r>
              <a:rPr lang="zh-CN" altLang="en-US" dirty="0"/>
              <a:t>输出</a:t>
            </a:r>
          </a:p>
          <a:p>
            <a:r>
              <a:rPr lang="zh-CN" altLang="en-US" dirty="0"/>
              <a:t>第一行：平均值（下取整） 第二行：从大到小排列的n+1正整数序列，相邻的整数用一个空格隔开。</a:t>
            </a:r>
          </a:p>
          <a:p>
            <a:endParaRPr lang="zh-CN" altLang="en-US" dirty="0"/>
          </a:p>
          <a:p>
            <a:r>
              <a:rPr lang="zh-CN" altLang="en-US" dirty="0"/>
              <a:t>样例输入</a:t>
            </a:r>
          </a:p>
          <a:p>
            <a:r>
              <a:rPr lang="zh-CN" altLang="en-US" dirty="0"/>
              <a:t>10</a:t>
            </a:r>
          </a:p>
          <a:p>
            <a:r>
              <a:rPr lang="zh-CN" altLang="en-US" dirty="0"/>
              <a:t>1 4 2 5 6 3 10 7 8 9</a:t>
            </a:r>
          </a:p>
          <a:p>
            <a:r>
              <a:rPr lang="zh-CN" altLang="en-US" dirty="0"/>
              <a:t>样例输出</a:t>
            </a:r>
          </a:p>
          <a:p>
            <a:r>
              <a:rPr lang="zh-CN" altLang="en-US" dirty="0"/>
              <a:t>5</a:t>
            </a:r>
          </a:p>
          <a:p>
            <a:r>
              <a:rPr lang="zh-CN" altLang="en-US" dirty="0"/>
              <a:t>10 9 8 7 6 5 5 4 3 2 1</a:t>
            </a:r>
          </a:p>
          <a:p>
            <a:r>
              <a:rPr lang="zh-CN" altLang="en-US" dirty="0"/>
              <a:t>提示</a:t>
            </a:r>
          </a:p>
          <a:p>
            <a:r>
              <a:rPr lang="zh-CN" altLang="en-US" dirty="0"/>
              <a:t>每一行输出的末尾不要包含空格，以防止格式错误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B02AB10-76FA-4414-823B-D3B690F654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61840" y="1113120"/>
              <a:ext cx="2744640" cy="3382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B02AB10-76FA-4414-823B-D3B690F65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6000" y="1049760"/>
                <a:ext cx="2775960" cy="3509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6F03BBFD-39C7-41F4-A501-843D98C4F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32"/>
    </mc:Choice>
    <mc:Fallback>
      <p:transition spd="slow" advTm="47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A786959-1360-49A5-BCBB-97F6C9E074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200" y="152280"/>
              <a:ext cx="9061560" cy="62211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A786959-1360-49A5-BCBB-97F6C9E07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360" y="88920"/>
                <a:ext cx="9092880" cy="6347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A8F2B203-E249-4039-8490-B5849FF37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5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169"/>
    </mc:Choice>
    <mc:Fallback>
      <p:transition spd="slow" advTm="149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DCE9DA0-30B8-462B-B260-3B235A8CEECB}"/>
              </a:ext>
            </a:extLst>
          </p:cNvPr>
          <p:cNvSpPr/>
          <p:nvPr/>
        </p:nvSpPr>
        <p:spPr>
          <a:xfrm>
            <a:off x="133739" y="129742"/>
            <a:ext cx="11924521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7C4DF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#include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53A053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&lt;iostream&gt;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using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7C4DF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namespace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CD6069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std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b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CN" sz="16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main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() {</a:t>
            </a: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20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6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b[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20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6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cin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&gt;&gt;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s = 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6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l = 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6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cin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&gt;&gt;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s </a:t>
            </a:r>
            <a:r>
              <a:rPr lang="en-US" altLang="zh-CN" sz="16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+=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s = s </a:t>
            </a:r>
            <a:r>
              <a:rPr lang="en-US" altLang="zh-CN" sz="16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/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6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n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&gt;=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--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6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6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j = 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j </a:t>
            </a:r>
            <a:r>
              <a:rPr lang="en-US" altLang="zh-CN" sz="16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j</a:t>
            </a:r>
            <a:r>
              <a:rPr lang="en-US" altLang="zh-CN" sz="1600" b="0" dirty="0" err="1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6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if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(a[j] </a:t>
            </a:r>
            <a:r>
              <a:rPr lang="en-US" altLang="zh-CN" sz="16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a[j </a:t>
            </a:r>
            <a:r>
              <a:rPr lang="en-US" altLang="zh-CN" sz="16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]) {</a:t>
            </a: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</a:t>
            </a:r>
            <a:r>
              <a:rPr lang="en-US" altLang="zh-CN" sz="16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t = a[j]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a[j] = a[j </a:t>
            </a:r>
            <a:r>
              <a:rPr lang="en-US" altLang="zh-CN" sz="16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a[j </a:t>
            </a:r>
            <a:r>
              <a:rPr lang="en-US" altLang="zh-CN" sz="16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= t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}</a:t>
            </a: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s </a:t>
            </a:r>
            <a:r>
              <a:rPr lang="en-US" altLang="zh-CN" sz="16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b="0" dirty="0" err="1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endl</a:t>
            </a:r>
            <a:r>
              <a:rPr lang="en-US" altLang="zh-CN" sz="16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11A1C1-89F1-4976-BC3D-34D29CD7C773}"/>
              </a:ext>
            </a:extLst>
          </p:cNvPr>
          <p:cNvSpPr/>
          <p:nvPr/>
        </p:nvSpPr>
        <p:spPr>
          <a:xfrm>
            <a:off x="5557936" y="129742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   int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x = </a:t>
            </a:r>
            <a:r>
              <a:rPr lang="en-US" altLang="zh-CN" sz="16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6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6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if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(a[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s) {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x =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break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6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6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 </a:t>
            </a:r>
            <a:r>
              <a:rPr lang="en-US" altLang="zh-CN" sz="16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if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x) {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b[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= a[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else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{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if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==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x) {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b[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= s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}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else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{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b[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= a[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}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6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6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b[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</a:t>
            </a:r>
            <a:r>
              <a:rPr lang="en-US" altLang="zh-CN" sz="16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" "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b[n </a:t>
            </a:r>
            <a:r>
              <a:rPr lang="en-US" altLang="zh-CN" sz="16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6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return</a:t>
            </a:r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6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6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6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6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}</a:t>
            </a:r>
            <a:endParaRPr lang="zh-CN" altLang="en-US" sz="16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8D54F59-68E7-466F-9A90-949A6C6741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6840" y="360000"/>
              <a:ext cx="9366120" cy="53204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8D54F59-68E7-466F-9A90-949A6C6741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000" y="296640"/>
                <a:ext cx="9397440" cy="5447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084CAA1-8388-4768-8721-57AC6DCB0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1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93"/>
    </mc:Choice>
    <mc:Fallback>
      <p:transition spd="slow" advTm="8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4C7A1600-DE91-4BCA-AB71-09862B536E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7280" y="314280"/>
              <a:ext cx="9762480" cy="53629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4C7A1600-DE91-4BCA-AB71-09862B536E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440" y="250920"/>
                <a:ext cx="9793800" cy="548964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音频 35">
            <a:hlinkClick r:id="" action="ppaction://media"/>
            <a:extLst>
              <a:ext uri="{FF2B5EF4-FFF2-40B4-BE49-F238E27FC236}">
                <a16:creationId xmlns:a16="http://schemas.microsoft.com/office/drawing/2014/main" id="{C90B69EF-834A-4B33-A528-9E0B150CD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7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770"/>
    </mc:Choice>
    <mc:Fallback>
      <p:transition spd="slow" advTm="191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49D9DB-2A2D-4BF5-B669-E0FA08B6F5CB}"/>
              </a:ext>
            </a:extLst>
          </p:cNvPr>
          <p:cNvSpPr/>
          <p:nvPr/>
        </p:nvSpPr>
        <p:spPr>
          <a:xfrm>
            <a:off x="111967" y="39039"/>
            <a:ext cx="12838922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7C4DF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#include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53A053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&lt;iostream&gt;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7C4DF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#include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53A053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b="0" dirty="0" err="1">
                <a:solidFill>
                  <a:srgbClr val="53A053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iomanip</a:t>
            </a:r>
            <a:r>
              <a:rPr lang="en-US" altLang="zh-CN" sz="1400" b="0" dirty="0">
                <a:solidFill>
                  <a:srgbClr val="53A053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using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7C4DF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namespace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D6069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std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bool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isLeap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0AA0B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y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){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return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b="0" dirty="0">
                <a:solidFill>
                  <a:srgbClr val="F0AA0B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y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%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400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==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||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b="0" dirty="0">
                <a:solidFill>
                  <a:srgbClr val="F0AA0B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y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%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4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==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&amp;&amp;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0AA0B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y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%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100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!=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))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}</a:t>
            </a:r>
          </a:p>
          <a:p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main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(){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month[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13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= {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31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28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31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30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31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30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31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31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30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31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30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31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}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y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w</a:t>
            </a:r>
            <a:r>
              <a:rPr lang="en-US" altLang="zh-CN" sz="1400" b="0" dirty="0">
                <a:solidFill>
                  <a:srgbClr val="A0A1A7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cin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&gt;&gt;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y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&gt;&gt;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w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&gt;&gt;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if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 err="1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isLeap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(y)) month[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if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!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w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&amp;&amp;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w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6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&amp;&amp;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&amp;&amp;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12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)){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53A053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"ERROR"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else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{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days =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){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days 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month[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startw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(days 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w) 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%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7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startw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){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setw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4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53A053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' '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>
                <a:solidFill>
                  <a:srgbClr val="EF8ED8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month[m]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){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setw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4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startw</a:t>
            </a:r>
            <a:r>
              <a:rPr lang="en-US" altLang="zh-CN" sz="1400" b="0" dirty="0">
                <a:solidFill>
                  <a:srgbClr val="00BEC4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if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startw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==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7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&amp;&amp;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C838C6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!=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month[m]){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startw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b="0" dirty="0">
                <a:solidFill>
                  <a:srgbClr val="FF6D12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</a:t>
            </a:r>
            <a:r>
              <a:rPr lang="en-US" altLang="zh-CN" sz="1400" b="0" dirty="0" err="1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b="0" dirty="0" err="1">
                <a:solidFill>
                  <a:srgbClr val="437AED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endl</a:t>
            </a:r>
            <a:r>
              <a:rPr lang="en-US" altLang="zh-CN" sz="1400" b="0" dirty="0">
                <a:solidFill>
                  <a:srgbClr val="A9A9AA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b="0" dirty="0">
              <a:solidFill>
                <a:srgbClr val="5D5D5F"/>
              </a:solidFill>
              <a:effectLst/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}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400" b="0" dirty="0">
                <a:solidFill>
                  <a:srgbClr val="5D5D5F"/>
                </a:solidFill>
                <a:effectLst/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}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E236A115-5E44-4F6D-99F0-402F1F8F3A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1920" y="1172520"/>
              <a:ext cx="8420040" cy="45810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E236A115-5E44-4F6D-99F0-402F1F8F3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080" y="1109160"/>
                <a:ext cx="8451360" cy="47077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C74B09BA-8D1C-4874-98BA-44677DA99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8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871"/>
    </mc:Choice>
    <mc:Fallback>
      <p:transition spd="slow" advTm="182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2B404B-C68F-42B2-968B-5699F52A85F8}"/>
              </a:ext>
            </a:extLst>
          </p:cNvPr>
          <p:cNvSpPr/>
          <p:nvPr/>
        </p:nvSpPr>
        <p:spPr>
          <a:xfrm>
            <a:off x="241040" y="71984"/>
            <a:ext cx="11691257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随堂测试</a:t>
            </a:r>
            <a:r>
              <a:rPr lang="en-US" altLang="zh-CN" sz="2800" dirty="0"/>
              <a:t>2 1023</a:t>
            </a:r>
          </a:p>
          <a:p>
            <a:r>
              <a:rPr lang="zh-CN" altLang="en-US" dirty="0"/>
              <a:t>题目描述</a:t>
            </a:r>
          </a:p>
          <a:p>
            <a:r>
              <a:rPr lang="zh-CN" altLang="en-US" dirty="0"/>
              <a:t>12个人围坐成一圈（编号顺时针方向依次为1~12），从1号开始数，沿顺时针方向，当数到k时，则该人被淘汰，接着从被淘汰的人下一位继续从1开始数起，数到k时淘汰第二人，依此类推，知道剩下最后一人。输出最后一人的编号，以及每一轮的结果。</a:t>
            </a:r>
          </a:p>
          <a:p>
            <a:r>
              <a:rPr lang="zh-CN" altLang="en-US" dirty="0"/>
              <a:t>输入</a:t>
            </a:r>
          </a:p>
          <a:p>
            <a:r>
              <a:rPr lang="zh-CN" altLang="en-US" dirty="0"/>
              <a:t>输入淘汰计数k，k&gt;1。</a:t>
            </a:r>
          </a:p>
          <a:p>
            <a:r>
              <a:rPr lang="zh-CN" altLang="en-US" dirty="0"/>
              <a:t>输出</a:t>
            </a:r>
          </a:p>
          <a:p>
            <a:r>
              <a:rPr lang="zh-CN" altLang="en-US" dirty="0"/>
              <a:t>输出最后一人的编号，以及每一轮的结果。注意编号范围为1~12。</a:t>
            </a:r>
          </a:p>
          <a:p>
            <a:r>
              <a:rPr lang="zh-CN" altLang="en-US" dirty="0"/>
              <a:t>样例输入</a:t>
            </a:r>
          </a:p>
          <a:p>
            <a:r>
              <a:rPr lang="zh-CN" altLang="en-US" dirty="0"/>
              <a:t>8</a:t>
            </a:r>
          </a:p>
          <a:p>
            <a:r>
              <a:rPr lang="zh-CN" altLang="en-US" dirty="0"/>
              <a:t>样例输出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1  2  3  4  5  6  7  0  9 10 11 12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1  2  3  0  5  6  7  0  9 10 11 12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0  2  3  0  5  6  7  0  9 10 11 12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0  2  3  0  5  6  7  0  9 10  0 12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0  2  3  0  5  6  7  0  9  0  0 12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0  2  3  0  5  6  7  0  9  0  0  0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0  2  0  0  5  6  7  0  9  0  0  0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0  2  0  0  5  6  0  0  9  0  0  0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0  2  0  0  5  0  0  0  9  0  0  0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0  0  0  0  5  0  0  0  9  0  0  0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0  0  0  0  5  0  0  0  0  0  0  0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FB678D-A2DA-47EC-B9CA-1A36F801C6CC}"/>
              </a:ext>
            </a:extLst>
          </p:cNvPr>
          <p:cNvSpPr txBox="1"/>
          <p:nvPr/>
        </p:nvSpPr>
        <p:spPr>
          <a:xfrm>
            <a:off x="5409374" y="4161453"/>
            <a:ext cx="6782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提示</a:t>
            </a:r>
          </a:p>
          <a:p>
            <a:r>
              <a:rPr lang="zh-CN" altLang="en-US" dirty="0"/>
              <a:t>k的取值范围为int可表示的正整数，无需判断输入是否合法。</a:t>
            </a:r>
          </a:p>
          <a:p>
            <a:r>
              <a:rPr lang="zh-CN" altLang="en-US" dirty="0"/>
              <a:t>输出时，使用setw(3)将每个数字的输出宽度限制为3，以便查看。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C1C3026-9A24-4538-98F4-0D91AE00AD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26480" y="1674000"/>
              <a:ext cx="4885560" cy="2260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C1C3026-9A24-4538-98F4-0D91AE00AD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0640" y="1610640"/>
                <a:ext cx="4916880" cy="23875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8138680A-5B15-454B-B794-BE997C688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6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69"/>
    </mc:Choice>
    <mc:Fallback>
      <p:transition spd="slow" advTm="141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2DCD105-FF5A-436B-82F8-1FE30470D9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7040" y="271800"/>
              <a:ext cx="7910280" cy="58302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2DCD105-FF5A-436B-82F8-1FE30470D9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200" y="208440"/>
                <a:ext cx="7941600" cy="59569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8553AEF9-C9D7-40B0-A84E-B9BBFBB4B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409"/>
    </mc:Choice>
    <mc:Fallback>
      <p:transition spd="slow" advTm="187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49D9DB-2A2D-4BF5-B669-E0FA08B6F5CB}"/>
              </a:ext>
            </a:extLst>
          </p:cNvPr>
          <p:cNvSpPr/>
          <p:nvPr/>
        </p:nvSpPr>
        <p:spPr>
          <a:xfrm>
            <a:off x="111967" y="39039"/>
            <a:ext cx="12838922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C4DF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#include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&lt;iostream&gt;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7C4DF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#include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 err="1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iomanip</a:t>
            </a:r>
            <a:r>
              <a:rPr lang="en-US" altLang="zh-CN" sz="1400" dirty="0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using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7C4DF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namespace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D6069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std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EF8ED8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main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k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cin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&gt;&gt;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k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count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point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12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= {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4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5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6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7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8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9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10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11</a:t>
            </a:r>
            <a:r>
              <a:rPr lang="en-US" altLang="zh-CN" sz="1400" dirty="0">
                <a:solidFill>
                  <a:srgbClr val="A0A1A7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,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12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}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11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m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count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while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(count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k)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while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(a[point]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==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    point = (point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%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12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count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point = (point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%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12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point = (point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%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12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a[point]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12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setw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endl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12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if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!=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setw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3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return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CA52F62-AE4D-4457-9098-E7352886FA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7480" y="1359720"/>
              <a:ext cx="3058920" cy="25326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CA52F62-AE4D-4457-9098-E7352886F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640" y="1296360"/>
                <a:ext cx="3090240" cy="2659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70148D34-1CFD-4BFC-B69E-52BB4B01B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33"/>
    </mc:Choice>
    <mc:Fallback>
      <p:transition spd="slow" advTm="128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88AEC8B-EAD8-44EC-B456-993E22E26BCC}"/>
              </a:ext>
            </a:extLst>
          </p:cNvPr>
          <p:cNvSpPr/>
          <p:nvPr/>
        </p:nvSpPr>
        <p:spPr>
          <a:xfrm>
            <a:off x="472752" y="264693"/>
            <a:ext cx="6096000" cy="57861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随堂测试</a:t>
            </a:r>
            <a:r>
              <a:rPr lang="en-US" altLang="zh-CN" sz="2800" dirty="0"/>
              <a:t>3 1027</a:t>
            </a:r>
          </a:p>
          <a:p>
            <a:endParaRPr lang="en-US" altLang="zh-CN" dirty="0"/>
          </a:p>
          <a:p>
            <a:r>
              <a:rPr lang="zh-CN" altLang="en-US" dirty="0"/>
              <a:t>题目描述</a:t>
            </a:r>
          </a:p>
          <a:p>
            <a:r>
              <a:rPr lang="zh-CN" altLang="en-US" dirty="0"/>
              <a:t>编写函数，形成n阶杨辉三角形。在主函数中调用该函数，形成杨辉三角形，并输出结果。</a:t>
            </a:r>
          </a:p>
          <a:p>
            <a:endParaRPr lang="zh-CN" altLang="en-US" dirty="0"/>
          </a:p>
          <a:p>
            <a:r>
              <a:rPr lang="zh-CN" altLang="en-US" dirty="0"/>
              <a:t>输入</a:t>
            </a:r>
          </a:p>
          <a:p>
            <a:r>
              <a:rPr lang="zh-CN" altLang="en-US" dirty="0"/>
              <a:t>输入阶数n</a:t>
            </a:r>
          </a:p>
          <a:p>
            <a:endParaRPr lang="zh-CN" altLang="en-US" dirty="0"/>
          </a:p>
          <a:p>
            <a:r>
              <a:rPr lang="zh-CN" altLang="en-US" dirty="0"/>
              <a:t>输出</a:t>
            </a:r>
          </a:p>
          <a:p>
            <a:r>
              <a:rPr lang="zh-CN" altLang="en-US" dirty="0"/>
              <a:t>输出处理后的结果</a:t>
            </a:r>
          </a:p>
          <a:p>
            <a:endParaRPr lang="zh-CN" altLang="en-US" dirty="0"/>
          </a:p>
          <a:p>
            <a:r>
              <a:rPr lang="zh-CN" altLang="en-US" dirty="0"/>
              <a:t>样例输入</a:t>
            </a:r>
          </a:p>
          <a:p>
            <a:r>
              <a:rPr lang="zh-CN" altLang="en-US" dirty="0"/>
              <a:t>5</a:t>
            </a:r>
          </a:p>
          <a:p>
            <a:r>
              <a:rPr lang="zh-CN" altLang="en-US" dirty="0"/>
              <a:t>样例输出</a:t>
            </a:r>
          </a:p>
          <a:p>
            <a:r>
              <a:rPr lang="zh-CN" altLang="en-US" dirty="0"/>
              <a:t>1</a:t>
            </a:r>
          </a:p>
          <a:p>
            <a:r>
              <a:rPr lang="zh-CN" altLang="en-US" dirty="0"/>
              <a:t>1 1</a:t>
            </a:r>
          </a:p>
          <a:p>
            <a:r>
              <a:rPr lang="zh-CN" altLang="en-US" dirty="0"/>
              <a:t>1 2 1</a:t>
            </a:r>
          </a:p>
          <a:p>
            <a:r>
              <a:rPr lang="zh-CN" altLang="en-US" dirty="0"/>
              <a:t>1 3 3 1</a:t>
            </a:r>
          </a:p>
          <a:p>
            <a:r>
              <a:rPr lang="zh-CN" altLang="en-US" dirty="0"/>
              <a:t>1 4 6 4 1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6F601DC-6175-4312-8FB4-0DEDC46A8A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6800" y="5965560"/>
              <a:ext cx="119160" cy="34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6F601DC-6175-4312-8FB4-0DEDC46A8A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0960" y="5902200"/>
                <a:ext cx="150480" cy="1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8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30"/>
    </mc:Choice>
    <mc:Fallback>
      <p:transition spd="slow" advTm="24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FF9B89E-7625-488C-ABFC-0DA9CACBF3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960" y="271800"/>
              <a:ext cx="11427840" cy="6399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FF9B89E-7625-488C-ABFC-0DA9CACBF3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120" y="208440"/>
                <a:ext cx="11459160" cy="6526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5714906-3C5E-415F-A47E-146EF6A6D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0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58"/>
    </mc:Choice>
    <mc:Fallback>
      <p:transition spd="slow" advTm="223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49D9DB-2A2D-4BF5-B669-E0FA08B6F5CB}"/>
              </a:ext>
            </a:extLst>
          </p:cNvPr>
          <p:cNvSpPr/>
          <p:nvPr/>
        </p:nvSpPr>
        <p:spPr>
          <a:xfrm>
            <a:off x="111967" y="39039"/>
            <a:ext cx="1283892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C4DF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#include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&lt;iostream&gt;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using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7C4DF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namespace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D6069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std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void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yanghui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=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&lt;=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j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2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j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j</a:t>
            </a:r>
            <a:r>
              <a:rPr lang="en-US" altLang="zh-CN" sz="1400" dirty="0" err="1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][j] =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][j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1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][j]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}</a:t>
            </a:r>
          </a:p>
          <a:p>
            <a:b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main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cin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&gt;&gt;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 err="1">
                <a:solidFill>
                  <a:srgbClr val="437AED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yanghui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()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n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for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(</a:t>
            </a:r>
            <a:r>
              <a:rPr lang="en-US" altLang="zh-CN" sz="1400" dirty="0">
                <a:solidFill>
                  <a:srgbClr val="EF8ED8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int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j =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j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j</a:t>
            </a:r>
            <a:r>
              <a:rPr lang="en-US" altLang="zh-CN" sz="1400" dirty="0" err="1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++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) {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][j]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53A053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" "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}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a[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][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]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   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cout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00BEC4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&lt;&lt;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 err="1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endl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}</a:t>
            </a: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    </a:t>
            </a:r>
            <a:r>
              <a:rPr lang="en-US" altLang="zh-CN" sz="1400" dirty="0">
                <a:solidFill>
                  <a:srgbClr val="C838C6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return</a:t>
            </a:r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CN" sz="1400" dirty="0">
                <a:solidFill>
                  <a:srgbClr val="FF6D12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0</a:t>
            </a:r>
            <a:r>
              <a:rPr lang="en-US" altLang="zh-CN" sz="1400" dirty="0">
                <a:solidFill>
                  <a:srgbClr val="A9A9AA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;</a:t>
            </a:r>
            <a:endParaRPr lang="en-US" altLang="zh-CN" sz="1400" dirty="0">
              <a:solidFill>
                <a:srgbClr val="5D5D5F"/>
              </a:solidFill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CN" sz="1400" dirty="0">
                <a:solidFill>
                  <a:srgbClr val="5D5D5F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007B8DD-B97D-402E-AF2B-AF70974F63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3560" y="509760"/>
              <a:ext cx="7306920" cy="4699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007B8DD-B97D-402E-AF2B-AF70974F63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7720" y="446400"/>
                <a:ext cx="7338240" cy="4826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B163252-7FC6-473E-B83F-1B68929322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6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70"/>
    </mc:Choice>
    <mc:Fallback>
      <p:transition spd="slow" advTm="9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943</Words>
  <Application>Microsoft Office PowerPoint</Application>
  <PresentationFormat>宽屏</PresentationFormat>
  <Paragraphs>259</Paragraphs>
  <Slides>15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YaHei Consolas Hybrid</vt:lpstr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时 浩铭</dc:creator>
  <cp:lastModifiedBy>时 浩铭</cp:lastModifiedBy>
  <cp:revision>8</cp:revision>
  <dcterms:created xsi:type="dcterms:W3CDTF">2021-11-18T12:17:31Z</dcterms:created>
  <dcterms:modified xsi:type="dcterms:W3CDTF">2021-11-18T14:58:15Z</dcterms:modified>
</cp:coreProperties>
</file>